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sldIdLst>
    <p:sldId id="256" r:id="rId5"/>
    <p:sldId id="257" r:id="rId6"/>
    <p:sldId id="259" r:id="rId7"/>
    <p:sldId id="260" r:id="rId8"/>
    <p:sldId id="261" r:id="rId9"/>
    <p:sldId id="262" r:id="rId10"/>
    <p:sldId id="263" r:id="rId11"/>
    <p:sldId id="264" r:id="rId12"/>
    <p:sldId id="265" r:id="rId13"/>
    <p:sldId id="266" r:id="rId14"/>
    <p:sldId id="267" r:id="rId1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D5D5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82C85-8036-4DCA-9298-5D754C6D5FF3}" v="193" dt="2020-07-30T08:32:33.5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2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SI CARLOTTA" userId="d05d4ec6-4d55-45eb-8511-c4e01ca42d17" providerId="ADAL" clId="{67F82C85-8036-4DCA-9298-5D754C6D5FF3}"/>
    <pc:docChg chg="undo redo custSel mod addSld delSld modSld modMainMaster">
      <pc:chgData name="FUSI CARLOTTA" userId="d05d4ec6-4d55-45eb-8511-c4e01ca42d17" providerId="ADAL" clId="{67F82C85-8036-4DCA-9298-5D754C6D5FF3}" dt="2020-07-30T08:44:30.657" v="3790" actId="20577"/>
      <pc:docMkLst>
        <pc:docMk/>
      </pc:docMkLst>
      <pc:sldChg chg="modSp">
        <pc:chgData name="FUSI CARLOTTA" userId="d05d4ec6-4d55-45eb-8511-c4e01ca42d17" providerId="ADAL" clId="{67F82C85-8036-4DCA-9298-5D754C6D5FF3}" dt="2020-07-29T16:10:48.581" v="3413" actId="790"/>
        <pc:sldMkLst>
          <pc:docMk/>
          <pc:sldMk cId="1979144685" sldId="256"/>
        </pc:sldMkLst>
        <pc:spChg chg="mod">
          <ac:chgData name="FUSI CARLOTTA" userId="d05d4ec6-4d55-45eb-8511-c4e01ca42d17" providerId="ADAL" clId="{67F82C85-8036-4DCA-9298-5D754C6D5FF3}" dt="2020-07-29T16:10:48.581" v="3413" actId="790"/>
          <ac:spMkLst>
            <pc:docMk/>
            <pc:sldMk cId="1979144685" sldId="256"/>
            <ac:spMk id="6" creationId="{F6C0F59A-2AC1-4A25-986F-2D9C9A2B88EC}"/>
          </ac:spMkLst>
        </pc:spChg>
      </pc:sldChg>
      <pc:sldChg chg="modSp">
        <pc:chgData name="FUSI CARLOTTA" userId="d05d4ec6-4d55-45eb-8511-c4e01ca42d17" providerId="ADAL" clId="{67F82C85-8036-4DCA-9298-5D754C6D5FF3}" dt="2020-07-29T09:13:06.018" v="461" actId="20577"/>
        <pc:sldMkLst>
          <pc:docMk/>
          <pc:sldMk cId="1238352809" sldId="257"/>
        </pc:sldMkLst>
        <pc:spChg chg="mod">
          <ac:chgData name="FUSI CARLOTTA" userId="d05d4ec6-4d55-45eb-8511-c4e01ca42d17" providerId="ADAL" clId="{67F82C85-8036-4DCA-9298-5D754C6D5FF3}" dt="2020-07-29T09:13:06.018" v="461" actId="20577"/>
          <ac:spMkLst>
            <pc:docMk/>
            <pc:sldMk cId="1238352809" sldId="257"/>
            <ac:spMk id="3" creationId="{CAB19D68-D707-415A-A857-249B3A0DED7E}"/>
          </ac:spMkLst>
        </pc:spChg>
      </pc:sldChg>
      <pc:sldChg chg="modSp add del">
        <pc:chgData name="FUSI CARLOTTA" userId="d05d4ec6-4d55-45eb-8511-c4e01ca42d17" providerId="ADAL" clId="{67F82C85-8036-4DCA-9298-5D754C6D5FF3}" dt="2020-07-29T09:05:02.044" v="245" actId="2696"/>
        <pc:sldMkLst>
          <pc:docMk/>
          <pc:sldMk cId="2188437045" sldId="258"/>
        </pc:sldMkLst>
        <pc:spChg chg="mod">
          <ac:chgData name="FUSI CARLOTTA" userId="d05d4ec6-4d55-45eb-8511-c4e01ca42d17" providerId="ADAL" clId="{67F82C85-8036-4DCA-9298-5D754C6D5FF3}" dt="2020-07-29T08:53:57.588" v="90" actId="20577"/>
          <ac:spMkLst>
            <pc:docMk/>
            <pc:sldMk cId="2188437045" sldId="258"/>
            <ac:spMk id="2" creationId="{67D47DD1-841A-422C-88B3-03F49778587A}"/>
          </ac:spMkLst>
        </pc:spChg>
        <pc:spChg chg="mod">
          <ac:chgData name="FUSI CARLOTTA" userId="d05d4ec6-4d55-45eb-8511-c4e01ca42d17" providerId="ADAL" clId="{67F82C85-8036-4DCA-9298-5D754C6D5FF3}" dt="2020-07-29T08:56:16.793" v="117" actId="6549"/>
          <ac:spMkLst>
            <pc:docMk/>
            <pc:sldMk cId="2188437045" sldId="258"/>
            <ac:spMk id="3" creationId="{CAF200A9-6A19-4A75-B5F2-CD0519E47C56}"/>
          </ac:spMkLst>
        </pc:spChg>
      </pc:sldChg>
      <pc:sldChg chg="addSp modSp add">
        <pc:chgData name="FUSI CARLOTTA" userId="d05d4ec6-4d55-45eb-8511-c4e01ca42d17" providerId="ADAL" clId="{67F82C85-8036-4DCA-9298-5D754C6D5FF3}" dt="2020-07-30T08:05:34.286" v="3474" actId="20577"/>
        <pc:sldMkLst>
          <pc:docMk/>
          <pc:sldMk cId="3363517945" sldId="259"/>
        </pc:sldMkLst>
        <pc:spChg chg="mod">
          <ac:chgData name="FUSI CARLOTTA" userId="d05d4ec6-4d55-45eb-8511-c4e01ca42d17" providerId="ADAL" clId="{67F82C85-8036-4DCA-9298-5D754C6D5FF3}" dt="2020-07-30T07:59:59.307" v="3439" actId="113"/>
          <ac:spMkLst>
            <pc:docMk/>
            <pc:sldMk cId="3363517945" sldId="259"/>
            <ac:spMk id="3" creationId="{CAF200A9-6A19-4A75-B5F2-CD0519E47C56}"/>
          </ac:spMkLst>
        </pc:spChg>
        <pc:spChg chg="add mod">
          <ac:chgData name="FUSI CARLOTTA" userId="d05d4ec6-4d55-45eb-8511-c4e01ca42d17" providerId="ADAL" clId="{67F82C85-8036-4DCA-9298-5D754C6D5FF3}" dt="2020-07-30T08:05:34.286" v="3474" actId="20577"/>
          <ac:spMkLst>
            <pc:docMk/>
            <pc:sldMk cId="3363517945" sldId="259"/>
            <ac:spMk id="5" creationId="{617D5115-B411-40DA-8129-7FB255DE983F}"/>
          </ac:spMkLst>
        </pc:spChg>
      </pc:sldChg>
      <pc:sldChg chg="modSp add">
        <pc:chgData name="FUSI CARLOTTA" userId="d05d4ec6-4d55-45eb-8511-c4e01ca42d17" providerId="ADAL" clId="{67F82C85-8036-4DCA-9298-5D754C6D5FF3}" dt="2020-07-30T08:09:19.975" v="3476" actId="313"/>
        <pc:sldMkLst>
          <pc:docMk/>
          <pc:sldMk cId="3298513356" sldId="260"/>
        </pc:sldMkLst>
        <pc:spChg chg="mod">
          <ac:chgData name="FUSI CARLOTTA" userId="d05d4ec6-4d55-45eb-8511-c4e01ca42d17" providerId="ADAL" clId="{67F82C85-8036-4DCA-9298-5D754C6D5FF3}" dt="2020-07-29T09:14:26.463" v="462" actId="790"/>
          <ac:spMkLst>
            <pc:docMk/>
            <pc:sldMk cId="3298513356" sldId="260"/>
            <ac:spMk id="2" creationId="{51A068CD-AE1E-4303-82FF-99196F0150D9}"/>
          </ac:spMkLst>
        </pc:spChg>
        <pc:spChg chg="mod">
          <ac:chgData name="FUSI CARLOTTA" userId="d05d4ec6-4d55-45eb-8511-c4e01ca42d17" providerId="ADAL" clId="{67F82C85-8036-4DCA-9298-5D754C6D5FF3}" dt="2020-07-30T08:09:19.975" v="3476" actId="313"/>
          <ac:spMkLst>
            <pc:docMk/>
            <pc:sldMk cId="3298513356" sldId="260"/>
            <ac:spMk id="3" creationId="{2F43FE88-8EA0-4D49-8FA9-5CEA4C5F534F}"/>
          </ac:spMkLst>
        </pc:spChg>
      </pc:sldChg>
      <pc:sldChg chg="addSp delSp modSp add mod setBg">
        <pc:chgData name="FUSI CARLOTTA" userId="d05d4ec6-4d55-45eb-8511-c4e01ca42d17" providerId="ADAL" clId="{67F82C85-8036-4DCA-9298-5D754C6D5FF3}" dt="2020-07-30T08:11:38.285" v="3490" actId="20577"/>
        <pc:sldMkLst>
          <pc:docMk/>
          <pc:sldMk cId="1532155628" sldId="261"/>
        </pc:sldMkLst>
        <pc:spChg chg="del mod">
          <ac:chgData name="FUSI CARLOTTA" userId="d05d4ec6-4d55-45eb-8511-c4e01ca42d17" providerId="ADAL" clId="{67F82C85-8036-4DCA-9298-5D754C6D5FF3}" dt="2020-07-29T09:43:24.028" v="716" actId="478"/>
          <ac:spMkLst>
            <pc:docMk/>
            <pc:sldMk cId="1532155628" sldId="261"/>
            <ac:spMk id="2" creationId="{51A068CD-AE1E-4303-82FF-99196F0150D9}"/>
          </ac:spMkLst>
        </pc:spChg>
        <pc:spChg chg="mod ord">
          <ac:chgData name="FUSI CARLOTTA" userId="d05d4ec6-4d55-45eb-8511-c4e01ca42d17" providerId="ADAL" clId="{67F82C85-8036-4DCA-9298-5D754C6D5FF3}" dt="2020-07-30T08:11:38.285" v="3490" actId="20577"/>
          <ac:spMkLst>
            <pc:docMk/>
            <pc:sldMk cId="1532155628" sldId="261"/>
            <ac:spMk id="3" creationId="{2F43FE88-8EA0-4D49-8FA9-5CEA4C5F534F}"/>
          </ac:spMkLst>
        </pc:spChg>
        <pc:spChg chg="mod ord">
          <ac:chgData name="FUSI CARLOTTA" userId="d05d4ec6-4d55-45eb-8511-c4e01ca42d17" providerId="ADAL" clId="{67F82C85-8036-4DCA-9298-5D754C6D5FF3}" dt="2020-07-29T09:49:43.761" v="780" actId="26606"/>
          <ac:spMkLst>
            <pc:docMk/>
            <pc:sldMk cId="1532155628" sldId="261"/>
            <ac:spMk id="4" creationId="{0BA428A6-2E5D-4E12-9145-973292F286EC}"/>
          </ac:spMkLst>
        </pc:spChg>
        <pc:spChg chg="add del mod">
          <ac:chgData name="FUSI CARLOTTA" userId="d05d4ec6-4d55-45eb-8511-c4e01ca42d17" providerId="ADAL" clId="{67F82C85-8036-4DCA-9298-5D754C6D5FF3}" dt="2020-07-29T09:43:28.654" v="718" actId="478"/>
          <ac:spMkLst>
            <pc:docMk/>
            <pc:sldMk cId="1532155628" sldId="261"/>
            <ac:spMk id="7" creationId="{2F613BB3-BB61-40FC-B6C2-89385A985B32}"/>
          </ac:spMkLst>
        </pc:spChg>
        <pc:spChg chg="add del mod">
          <ac:chgData name="FUSI CARLOTTA" userId="d05d4ec6-4d55-45eb-8511-c4e01ca42d17" providerId="ADAL" clId="{67F82C85-8036-4DCA-9298-5D754C6D5FF3}" dt="2020-07-29T09:43:40.166" v="727" actId="478"/>
          <ac:spMkLst>
            <pc:docMk/>
            <pc:sldMk cId="1532155628" sldId="261"/>
            <ac:spMk id="9" creationId="{F159A32F-E04C-4742-8DCC-44B058DE4BEB}"/>
          </ac:spMkLst>
        </pc:spChg>
        <pc:spChg chg="add del mod ord">
          <ac:chgData name="FUSI CARLOTTA" userId="d05d4ec6-4d55-45eb-8511-c4e01ca42d17" providerId="ADAL" clId="{67F82C85-8036-4DCA-9298-5D754C6D5FF3}" dt="2020-07-29T09:51:06.732" v="789" actId="478"/>
          <ac:spMkLst>
            <pc:docMk/>
            <pc:sldMk cId="1532155628" sldId="261"/>
            <ac:spMk id="11" creationId="{848DC7D1-ADDB-4E32-9B25-D09240513AE3}"/>
          </ac:spMkLst>
        </pc:spChg>
        <pc:spChg chg="add del mod">
          <ac:chgData name="FUSI CARLOTTA" userId="d05d4ec6-4d55-45eb-8511-c4e01ca42d17" providerId="ADAL" clId="{67F82C85-8036-4DCA-9298-5D754C6D5FF3}" dt="2020-07-29T09:49:43.414" v="779" actId="478"/>
          <ac:spMkLst>
            <pc:docMk/>
            <pc:sldMk cId="1532155628" sldId="261"/>
            <ac:spMk id="13" creationId="{17DFE544-DEC0-4077-8A91-07AE478F246D}"/>
          </ac:spMkLst>
        </pc:spChg>
        <pc:spChg chg="add del">
          <ac:chgData name="FUSI CARLOTTA" userId="d05d4ec6-4d55-45eb-8511-c4e01ca42d17" providerId="ADAL" clId="{67F82C85-8036-4DCA-9298-5D754C6D5FF3}" dt="2020-07-29T09:49:43.761" v="780" actId="26606"/>
          <ac:spMkLst>
            <pc:docMk/>
            <pc:sldMk cId="1532155628" sldId="261"/>
            <ac:spMk id="16" creationId="{201CC55D-ED54-4C5C-95E6-10947BD1103B}"/>
          </ac:spMkLst>
        </pc:spChg>
        <pc:spChg chg="add del mod">
          <ac:chgData name="FUSI CARLOTTA" userId="d05d4ec6-4d55-45eb-8511-c4e01ca42d17" providerId="ADAL" clId="{67F82C85-8036-4DCA-9298-5D754C6D5FF3}" dt="2020-07-29T09:49:42.777" v="777"/>
          <ac:spMkLst>
            <pc:docMk/>
            <pc:sldMk cId="1532155628" sldId="261"/>
            <ac:spMk id="21" creationId="{5E5D7661-079A-45E6-851A-0A3E68C2CE63}"/>
          </ac:spMkLst>
        </pc:spChg>
        <pc:spChg chg="add del">
          <ac:chgData name="FUSI CARLOTTA" userId="d05d4ec6-4d55-45eb-8511-c4e01ca42d17" providerId="ADAL" clId="{67F82C85-8036-4DCA-9298-5D754C6D5FF3}" dt="2020-07-29T09:49:43.761" v="780" actId="26606"/>
          <ac:spMkLst>
            <pc:docMk/>
            <pc:sldMk cId="1532155628" sldId="261"/>
            <ac:spMk id="22" creationId="{3873B707-463F-40B0-8227-E8CC6C67EB25}"/>
          </ac:spMkLst>
        </pc:spChg>
        <pc:spChg chg="add del">
          <ac:chgData name="FUSI CARLOTTA" userId="d05d4ec6-4d55-45eb-8511-c4e01ca42d17" providerId="ADAL" clId="{67F82C85-8036-4DCA-9298-5D754C6D5FF3}" dt="2020-07-29T09:49:43.761" v="780" actId="26606"/>
          <ac:spMkLst>
            <pc:docMk/>
            <pc:sldMk cId="1532155628" sldId="261"/>
            <ac:spMk id="24" creationId="{C13237C8-E62C-4F0D-A318-BD6FB6C2D138}"/>
          </ac:spMkLst>
        </pc:spChg>
        <pc:spChg chg="add del">
          <ac:chgData name="FUSI CARLOTTA" userId="d05d4ec6-4d55-45eb-8511-c4e01ca42d17" providerId="ADAL" clId="{67F82C85-8036-4DCA-9298-5D754C6D5FF3}" dt="2020-07-29T09:49:43.761" v="780" actId="26606"/>
          <ac:spMkLst>
            <pc:docMk/>
            <pc:sldMk cId="1532155628" sldId="261"/>
            <ac:spMk id="26" creationId="{19C9EAEA-39D0-4B0E-A0EB-51E7B26740B1}"/>
          </ac:spMkLst>
        </pc:spChg>
        <pc:spChg chg="add mod">
          <ac:chgData name="FUSI CARLOTTA" userId="d05d4ec6-4d55-45eb-8511-c4e01ca42d17" providerId="ADAL" clId="{67F82C85-8036-4DCA-9298-5D754C6D5FF3}" dt="2020-07-29T09:51:20.866" v="803" actId="790"/>
          <ac:spMkLst>
            <pc:docMk/>
            <pc:sldMk cId="1532155628" sldId="261"/>
            <ac:spMk id="27" creationId="{CC488D8F-2ADE-48BC-92E6-396EE296E8A7}"/>
          </ac:spMkLst>
        </pc:spChg>
        <pc:grpChg chg="add del">
          <ac:chgData name="FUSI CARLOTTA" userId="d05d4ec6-4d55-45eb-8511-c4e01ca42d17" providerId="ADAL" clId="{67F82C85-8036-4DCA-9298-5D754C6D5FF3}" dt="2020-07-29T09:49:43.761" v="780" actId="26606"/>
          <ac:grpSpMkLst>
            <pc:docMk/>
            <pc:sldMk cId="1532155628" sldId="261"/>
            <ac:grpSpMk id="18" creationId="{1DE889C7-FAD6-4397-98E2-05D503484459}"/>
          </ac:grpSpMkLst>
        </pc:grpChg>
        <pc:picChg chg="add del mod">
          <ac:chgData name="FUSI CARLOTTA" userId="d05d4ec6-4d55-45eb-8511-c4e01ca42d17" providerId="ADAL" clId="{67F82C85-8036-4DCA-9298-5D754C6D5FF3}" dt="2020-07-29T09:47:33.315" v="760" actId="478"/>
          <ac:picMkLst>
            <pc:docMk/>
            <pc:sldMk cId="1532155628" sldId="261"/>
            <ac:picMk id="5" creationId="{A8F3A668-9EA4-4B96-B906-995348EE1ED0}"/>
          </ac:picMkLst>
        </pc:picChg>
        <pc:picChg chg="add del mod">
          <ac:chgData name="FUSI CARLOTTA" userId="d05d4ec6-4d55-45eb-8511-c4e01ca42d17" providerId="ADAL" clId="{67F82C85-8036-4DCA-9298-5D754C6D5FF3}" dt="2020-07-29T09:49:44.848" v="781"/>
          <ac:picMkLst>
            <pc:docMk/>
            <pc:sldMk cId="1532155628" sldId="261"/>
            <ac:picMk id="8" creationId="{3D00F88E-BE61-4C7C-B7CF-9AFFF36BF320}"/>
          </ac:picMkLst>
        </pc:picChg>
        <pc:picChg chg="add del">
          <ac:chgData name="FUSI CARLOTTA" userId="d05d4ec6-4d55-45eb-8511-c4e01ca42d17" providerId="ADAL" clId="{67F82C85-8036-4DCA-9298-5D754C6D5FF3}" dt="2020-07-29T09:50:27.871" v="783" actId="478"/>
          <ac:picMkLst>
            <pc:docMk/>
            <pc:sldMk cId="1532155628" sldId="261"/>
            <ac:picMk id="14" creationId="{3EC72D73-F1B0-461C-BEE2-3B0570FD9351}"/>
          </ac:picMkLst>
        </pc:picChg>
        <pc:picChg chg="add del mod">
          <ac:chgData name="FUSI CARLOTTA" userId="d05d4ec6-4d55-45eb-8511-c4e01ca42d17" providerId="ADAL" clId="{67F82C85-8036-4DCA-9298-5D754C6D5FF3}" dt="2020-07-29T09:50:53.567" v="786" actId="478"/>
          <ac:picMkLst>
            <pc:docMk/>
            <pc:sldMk cId="1532155628" sldId="261"/>
            <ac:picMk id="15" creationId="{2980BBC9-2B49-49A0-A508-63DF3890BF22}"/>
          </ac:picMkLst>
        </pc:picChg>
        <pc:picChg chg="add mod modCrop">
          <ac:chgData name="FUSI CARLOTTA" userId="d05d4ec6-4d55-45eb-8511-c4e01ca42d17" providerId="ADAL" clId="{67F82C85-8036-4DCA-9298-5D754C6D5FF3}" dt="2020-07-29T09:52:49.191" v="808" actId="14100"/>
          <ac:picMkLst>
            <pc:docMk/>
            <pc:sldMk cId="1532155628" sldId="261"/>
            <ac:picMk id="17" creationId="{B1252631-A18C-44CD-B695-9BD8DD71295A}"/>
          </ac:picMkLst>
        </pc:picChg>
        <pc:picChg chg="add mod modCrop">
          <ac:chgData name="FUSI CARLOTTA" userId="d05d4ec6-4d55-45eb-8511-c4e01ca42d17" providerId="ADAL" clId="{67F82C85-8036-4DCA-9298-5D754C6D5FF3}" dt="2020-07-29T10:00:45.951" v="941" actId="1035"/>
          <ac:picMkLst>
            <pc:docMk/>
            <pc:sldMk cId="1532155628" sldId="261"/>
            <ac:picMk id="28" creationId="{EECE3D12-DBB2-4C6E-A859-8E58C5CAD52F}"/>
          </ac:picMkLst>
        </pc:picChg>
        <pc:picChg chg="add mod">
          <ac:chgData name="FUSI CARLOTTA" userId="d05d4ec6-4d55-45eb-8511-c4e01ca42d17" providerId="ADAL" clId="{67F82C85-8036-4DCA-9298-5D754C6D5FF3}" dt="2020-07-29T09:58:15.941" v="917" actId="1076"/>
          <ac:picMkLst>
            <pc:docMk/>
            <pc:sldMk cId="1532155628" sldId="261"/>
            <ac:picMk id="29" creationId="{AB21A473-B5B7-44CA-A052-78B17BF3C017}"/>
          </ac:picMkLst>
        </pc:picChg>
        <pc:cxnChg chg="add del">
          <ac:chgData name="FUSI CARLOTTA" userId="d05d4ec6-4d55-45eb-8511-c4e01ca42d17" providerId="ADAL" clId="{67F82C85-8036-4DCA-9298-5D754C6D5FF3}" dt="2020-07-29T09:50:32.713" v="785" actId="26606"/>
          <ac:cxnSpMkLst>
            <pc:docMk/>
            <pc:sldMk cId="1532155628" sldId="261"/>
            <ac:cxnSpMk id="10" creationId="{E4A809D5-3600-46D4-A466-67F2349A54FB}"/>
          </ac:cxnSpMkLst>
        </pc:cxnChg>
        <pc:cxnChg chg="add del">
          <ac:chgData name="FUSI CARLOTTA" userId="d05d4ec6-4d55-45eb-8511-c4e01ca42d17" providerId="ADAL" clId="{67F82C85-8036-4DCA-9298-5D754C6D5FF3}" dt="2020-07-29T09:50:58.330" v="788" actId="26606"/>
          <ac:cxnSpMkLst>
            <pc:docMk/>
            <pc:sldMk cId="1532155628" sldId="261"/>
            <ac:cxnSpMk id="20" creationId="{E4A809D5-3600-46D4-A466-67F2349A54FB}"/>
          </ac:cxnSpMkLst>
        </pc:cxnChg>
        <pc:cxnChg chg="add">
          <ac:chgData name="FUSI CARLOTTA" userId="d05d4ec6-4d55-45eb-8511-c4e01ca42d17" providerId="ADAL" clId="{67F82C85-8036-4DCA-9298-5D754C6D5FF3}" dt="2020-07-29T09:50:58.330" v="788" actId="26606"/>
          <ac:cxnSpMkLst>
            <pc:docMk/>
            <pc:sldMk cId="1532155628" sldId="261"/>
            <ac:cxnSpMk id="25" creationId="{E4A809D5-3600-46D4-A466-67F2349A54FB}"/>
          </ac:cxnSpMkLst>
        </pc:cxnChg>
      </pc:sldChg>
      <pc:sldChg chg="addSp delSp modSp add mod setBg delDesignElem">
        <pc:chgData name="FUSI CARLOTTA" userId="d05d4ec6-4d55-45eb-8511-c4e01ca42d17" providerId="ADAL" clId="{67F82C85-8036-4DCA-9298-5D754C6D5FF3}" dt="2020-07-30T08:12:45.116" v="3499" actId="20577"/>
        <pc:sldMkLst>
          <pc:docMk/>
          <pc:sldMk cId="2766533409" sldId="262"/>
        </pc:sldMkLst>
        <pc:spChg chg="del mod">
          <ac:chgData name="FUSI CARLOTTA" userId="d05d4ec6-4d55-45eb-8511-c4e01ca42d17" providerId="ADAL" clId="{67F82C85-8036-4DCA-9298-5D754C6D5FF3}" dt="2020-07-29T10:07:20.107" v="997" actId="478"/>
          <ac:spMkLst>
            <pc:docMk/>
            <pc:sldMk cId="2766533409" sldId="262"/>
            <ac:spMk id="2" creationId="{B9C9ABA3-EED1-4F51-B51D-6B70AB51748E}"/>
          </ac:spMkLst>
        </pc:spChg>
        <pc:spChg chg="mod">
          <ac:chgData name="FUSI CARLOTTA" userId="d05d4ec6-4d55-45eb-8511-c4e01ca42d17" providerId="ADAL" clId="{67F82C85-8036-4DCA-9298-5D754C6D5FF3}" dt="2020-07-30T08:12:45.116" v="3499" actId="20577"/>
          <ac:spMkLst>
            <pc:docMk/>
            <pc:sldMk cId="2766533409" sldId="262"/>
            <ac:spMk id="3" creationId="{1CFB43F5-8124-423B-A4CD-4ED0F94637EA}"/>
          </ac:spMkLst>
        </pc:spChg>
        <pc:spChg chg="mod">
          <ac:chgData name="FUSI CARLOTTA" userId="d05d4ec6-4d55-45eb-8511-c4e01ca42d17" providerId="ADAL" clId="{67F82C85-8036-4DCA-9298-5D754C6D5FF3}" dt="2020-07-29T10:06:04.056" v="989" actId="26606"/>
          <ac:spMkLst>
            <pc:docMk/>
            <pc:sldMk cId="2766533409" sldId="262"/>
            <ac:spMk id="4" creationId="{75ED0053-F57E-4276-B732-8E7CEE3A14E7}"/>
          </ac:spMkLst>
        </pc:spChg>
        <pc:spChg chg="add del mod">
          <ac:chgData name="FUSI CARLOTTA" userId="d05d4ec6-4d55-45eb-8511-c4e01ca42d17" providerId="ADAL" clId="{67F82C85-8036-4DCA-9298-5D754C6D5FF3}" dt="2020-07-29T10:05:08.103" v="987"/>
          <ac:spMkLst>
            <pc:docMk/>
            <pc:sldMk cId="2766533409" sldId="262"/>
            <ac:spMk id="7" creationId="{F4A851F6-C980-48A9-A34D-518853BD0A4C}"/>
          </ac:spMkLst>
        </pc:spChg>
        <pc:spChg chg="add del mod">
          <ac:chgData name="FUSI CARLOTTA" userId="d05d4ec6-4d55-45eb-8511-c4e01ca42d17" providerId="ADAL" clId="{67F82C85-8036-4DCA-9298-5D754C6D5FF3}" dt="2020-07-29T10:05:08.103" v="987"/>
          <ac:spMkLst>
            <pc:docMk/>
            <pc:sldMk cId="2766533409" sldId="262"/>
            <ac:spMk id="8" creationId="{570CDEA3-80B7-4677-83E3-23BAE7EA660F}"/>
          </ac:spMkLst>
        </pc:spChg>
        <pc:spChg chg="add del mod">
          <ac:chgData name="FUSI CARLOTTA" userId="d05d4ec6-4d55-45eb-8511-c4e01ca42d17" providerId="ADAL" clId="{67F82C85-8036-4DCA-9298-5D754C6D5FF3}" dt="2020-07-29T10:05:08.103" v="987"/>
          <ac:spMkLst>
            <pc:docMk/>
            <pc:sldMk cId="2766533409" sldId="262"/>
            <ac:spMk id="9" creationId="{722CA762-FB9E-4EE6-9879-CB567DBA5FED}"/>
          </ac:spMkLst>
        </pc:spChg>
        <pc:spChg chg="add del">
          <ac:chgData name="FUSI CARLOTTA" userId="d05d4ec6-4d55-45eb-8511-c4e01ca42d17" providerId="ADAL" clId="{67F82C85-8036-4DCA-9298-5D754C6D5FF3}" dt="2020-07-29T10:05:48.345" v="988" actId="26606"/>
          <ac:spMkLst>
            <pc:docMk/>
            <pc:sldMk cId="2766533409" sldId="262"/>
            <ac:spMk id="11" creationId="{8FC9BE17-9A7B-462D-AE50-3D8777387304}"/>
          </ac:spMkLst>
        </pc:spChg>
        <pc:spChg chg="add mod">
          <ac:chgData name="FUSI CARLOTTA" userId="d05d4ec6-4d55-45eb-8511-c4e01ca42d17" providerId="ADAL" clId="{67F82C85-8036-4DCA-9298-5D754C6D5FF3}" dt="2020-07-29T10:07:28.874" v="1012" actId="790"/>
          <ac:spMkLst>
            <pc:docMk/>
            <pc:sldMk cId="2766533409" sldId="262"/>
            <ac:spMk id="12" creationId="{B0B643C0-E4EB-47C1-AC4A-40D6E69F5BB2}"/>
          </ac:spMkLst>
        </pc:spChg>
        <pc:spChg chg="add del">
          <ac:chgData name="FUSI CARLOTTA" userId="d05d4ec6-4d55-45eb-8511-c4e01ca42d17" providerId="ADAL" clId="{67F82C85-8036-4DCA-9298-5D754C6D5FF3}" dt="2020-07-29T10:05:48.345" v="988" actId="26606"/>
          <ac:spMkLst>
            <pc:docMk/>
            <pc:sldMk cId="2766533409" sldId="262"/>
            <ac:spMk id="13" creationId="{3EBE8569-6AEC-4B8C-8D53-2DE337CDBA65}"/>
          </ac:spMkLst>
        </pc:spChg>
        <pc:spChg chg="add del">
          <ac:chgData name="FUSI CARLOTTA" userId="d05d4ec6-4d55-45eb-8511-c4e01ca42d17" providerId="ADAL" clId="{67F82C85-8036-4DCA-9298-5D754C6D5FF3}" dt="2020-07-29T10:05:48.345" v="988" actId="26606"/>
          <ac:spMkLst>
            <pc:docMk/>
            <pc:sldMk cId="2766533409" sldId="262"/>
            <ac:spMk id="15" creationId="{55D4142C-5077-457F-A6AD-3FECFDB39685}"/>
          </ac:spMkLst>
        </pc:spChg>
        <pc:spChg chg="add del">
          <ac:chgData name="FUSI CARLOTTA" userId="d05d4ec6-4d55-45eb-8511-c4e01ca42d17" providerId="ADAL" clId="{67F82C85-8036-4DCA-9298-5D754C6D5FF3}" dt="2020-07-29T10:05:48.345" v="988" actId="26606"/>
          <ac:spMkLst>
            <pc:docMk/>
            <pc:sldMk cId="2766533409" sldId="262"/>
            <ac:spMk id="17" creationId="{7A5F0580-5EE9-419F-96EE-B6529EF6E7D0}"/>
          </ac:spMkLst>
        </pc:spChg>
        <pc:spChg chg="add del">
          <ac:chgData name="FUSI CARLOTTA" userId="d05d4ec6-4d55-45eb-8511-c4e01ca42d17" providerId="ADAL" clId="{67F82C85-8036-4DCA-9298-5D754C6D5FF3}" dt="2020-07-29T10:06:04.056" v="989" actId="26606"/>
          <ac:spMkLst>
            <pc:docMk/>
            <pc:sldMk cId="2766533409" sldId="262"/>
            <ac:spMk id="22" creationId="{5E39A796-BE83-48B1-B33F-35C4A32AAB57}"/>
          </ac:spMkLst>
        </pc:spChg>
        <pc:spChg chg="add del">
          <ac:chgData name="FUSI CARLOTTA" userId="d05d4ec6-4d55-45eb-8511-c4e01ca42d17" providerId="ADAL" clId="{67F82C85-8036-4DCA-9298-5D754C6D5FF3}" dt="2020-07-29T10:06:04.056" v="989" actId="26606"/>
          <ac:spMkLst>
            <pc:docMk/>
            <pc:sldMk cId="2766533409" sldId="262"/>
            <ac:spMk id="24" creationId="{72F84B47-E267-4194-8194-831DB7B5547F}"/>
          </ac:spMkLst>
        </pc:spChg>
        <pc:spChg chg="add">
          <ac:chgData name="FUSI CARLOTTA" userId="d05d4ec6-4d55-45eb-8511-c4e01ca42d17" providerId="ADAL" clId="{67F82C85-8036-4DCA-9298-5D754C6D5FF3}" dt="2020-07-29T10:06:04.056" v="989" actId="26606"/>
          <ac:spMkLst>
            <pc:docMk/>
            <pc:sldMk cId="2766533409" sldId="262"/>
            <ac:spMk id="29" creationId="{560AFAAC-EA6C-45A9-9E03-C9C9F0193B4F}"/>
          </ac:spMkLst>
        </pc:spChg>
        <pc:spChg chg="add">
          <ac:chgData name="FUSI CARLOTTA" userId="d05d4ec6-4d55-45eb-8511-c4e01ca42d17" providerId="ADAL" clId="{67F82C85-8036-4DCA-9298-5D754C6D5FF3}" dt="2020-07-29T10:06:04.056" v="989" actId="26606"/>
          <ac:spMkLst>
            <pc:docMk/>
            <pc:sldMk cId="2766533409" sldId="262"/>
            <ac:spMk id="31" creationId="{83549E37-C86B-4401-90BD-D8BF83859F14}"/>
          </ac:spMkLst>
        </pc:spChg>
        <pc:spChg chg="add">
          <ac:chgData name="FUSI CARLOTTA" userId="d05d4ec6-4d55-45eb-8511-c4e01ca42d17" providerId="ADAL" clId="{67F82C85-8036-4DCA-9298-5D754C6D5FF3}" dt="2020-07-29T10:06:04.056" v="989" actId="26606"/>
          <ac:spMkLst>
            <pc:docMk/>
            <pc:sldMk cId="2766533409" sldId="262"/>
            <ac:spMk id="33" creationId="{8A17784E-76D8-4521-A77D-0D2EBB923004}"/>
          </ac:spMkLst>
        </pc:spChg>
        <pc:spChg chg="add">
          <ac:chgData name="FUSI CARLOTTA" userId="d05d4ec6-4d55-45eb-8511-c4e01ca42d17" providerId="ADAL" clId="{67F82C85-8036-4DCA-9298-5D754C6D5FF3}" dt="2020-07-29T10:06:04.056" v="989" actId="26606"/>
          <ac:spMkLst>
            <pc:docMk/>
            <pc:sldMk cId="2766533409" sldId="262"/>
            <ac:spMk id="35" creationId="{C0036C6B-F09C-4EAB-AE02-8D056EE74856}"/>
          </ac:spMkLst>
        </pc:spChg>
        <pc:spChg chg="add">
          <ac:chgData name="FUSI CARLOTTA" userId="d05d4ec6-4d55-45eb-8511-c4e01ca42d17" providerId="ADAL" clId="{67F82C85-8036-4DCA-9298-5D754C6D5FF3}" dt="2020-07-29T10:06:04.056" v="989" actId="26606"/>
          <ac:spMkLst>
            <pc:docMk/>
            <pc:sldMk cId="2766533409" sldId="262"/>
            <ac:spMk id="37" creationId="{FC8D5885-2804-4D3C-BE31-902E4D3279B0}"/>
          </ac:spMkLst>
        </pc:spChg>
        <pc:picChg chg="add del">
          <ac:chgData name="FUSI CARLOTTA" userId="d05d4ec6-4d55-45eb-8511-c4e01ca42d17" providerId="ADAL" clId="{67F82C85-8036-4DCA-9298-5D754C6D5FF3}" dt="2020-07-29T10:04:50.717" v="982" actId="478"/>
          <ac:picMkLst>
            <pc:docMk/>
            <pc:sldMk cId="2766533409" sldId="262"/>
            <ac:picMk id="5" creationId="{CD40BB67-ED2D-49E5-907C-7110FFCEF3E7}"/>
          </ac:picMkLst>
        </pc:picChg>
        <pc:picChg chg="add mod ord">
          <ac:chgData name="FUSI CARLOTTA" userId="d05d4ec6-4d55-45eb-8511-c4e01ca42d17" providerId="ADAL" clId="{67F82C85-8036-4DCA-9298-5D754C6D5FF3}" dt="2020-07-29T10:07:15.856" v="996" actId="166"/>
          <ac:picMkLst>
            <pc:docMk/>
            <pc:sldMk cId="2766533409" sldId="262"/>
            <ac:picMk id="6" creationId="{1658CF4B-BE88-4C9E-AD81-EC10AFEEA2F9}"/>
          </ac:picMkLst>
        </pc:picChg>
        <pc:picChg chg="add del mod">
          <ac:chgData name="FUSI CARLOTTA" userId="d05d4ec6-4d55-45eb-8511-c4e01ca42d17" providerId="ADAL" clId="{67F82C85-8036-4DCA-9298-5D754C6D5FF3}" dt="2020-07-29T10:11:26.938" v="1174" actId="478"/>
          <ac:picMkLst>
            <pc:docMk/>
            <pc:sldMk cId="2766533409" sldId="262"/>
            <ac:picMk id="14" creationId="{1EB72E85-9B55-44E1-8D6B-1AB97CC3D442}"/>
          </ac:picMkLst>
        </pc:picChg>
        <pc:picChg chg="add del mod">
          <ac:chgData name="FUSI CARLOTTA" userId="d05d4ec6-4d55-45eb-8511-c4e01ca42d17" providerId="ADAL" clId="{67F82C85-8036-4DCA-9298-5D754C6D5FF3}" dt="2020-07-29T10:09:17.411" v="1039" actId="478"/>
          <ac:picMkLst>
            <pc:docMk/>
            <pc:sldMk cId="2766533409" sldId="262"/>
            <ac:picMk id="25" creationId="{672FCB8F-0C93-453A-8E33-96E59DE14F3E}"/>
          </ac:picMkLst>
        </pc:picChg>
        <pc:picChg chg="add">
          <ac:chgData name="FUSI CARLOTTA" userId="d05d4ec6-4d55-45eb-8511-c4e01ca42d17" providerId="ADAL" clId="{67F82C85-8036-4DCA-9298-5D754C6D5FF3}" dt="2020-07-29T10:09:15.268" v="1038"/>
          <ac:picMkLst>
            <pc:docMk/>
            <pc:sldMk cId="2766533409" sldId="262"/>
            <ac:picMk id="26" creationId="{7DF9C8FE-B21A-46D6-9B3F-74D183033E8B}"/>
          </ac:picMkLst>
        </pc:picChg>
        <pc:cxnChg chg="add mod">
          <ac:chgData name="FUSI CARLOTTA" userId="d05d4ec6-4d55-45eb-8511-c4e01ca42d17" providerId="ADAL" clId="{67F82C85-8036-4DCA-9298-5D754C6D5FF3}" dt="2020-07-29T10:12:50.176" v="1256" actId="1036"/>
          <ac:cxnSpMkLst>
            <pc:docMk/>
            <pc:sldMk cId="2766533409" sldId="262"/>
            <ac:cxnSpMk id="18" creationId="{CE2A3554-1F30-4BD4-980D-F38DB73B785E}"/>
          </ac:cxnSpMkLst>
        </pc:cxnChg>
        <pc:cxnChg chg="add ord">
          <ac:chgData name="FUSI CARLOTTA" userId="d05d4ec6-4d55-45eb-8511-c4e01ca42d17" providerId="ADAL" clId="{67F82C85-8036-4DCA-9298-5D754C6D5FF3}" dt="2020-07-29T10:07:10.244" v="995" actId="167"/>
          <ac:cxnSpMkLst>
            <pc:docMk/>
            <pc:sldMk cId="2766533409" sldId="262"/>
            <ac:cxnSpMk id="21" creationId="{ECE14AE5-0C2E-4BD2-A1CC-CE09E2498D1B}"/>
          </ac:cxnSpMkLst>
        </pc:cxnChg>
      </pc:sldChg>
      <pc:sldChg chg="modSp add">
        <pc:chgData name="FUSI CARLOTTA" userId="d05d4ec6-4d55-45eb-8511-c4e01ca42d17" providerId="ADAL" clId="{67F82C85-8036-4DCA-9298-5D754C6D5FF3}" dt="2020-07-30T08:25:20.773" v="3521" actId="313"/>
        <pc:sldMkLst>
          <pc:docMk/>
          <pc:sldMk cId="138501984" sldId="263"/>
        </pc:sldMkLst>
        <pc:spChg chg="mod">
          <ac:chgData name="FUSI CARLOTTA" userId="d05d4ec6-4d55-45eb-8511-c4e01ca42d17" providerId="ADAL" clId="{67F82C85-8036-4DCA-9298-5D754C6D5FF3}" dt="2020-07-29T10:14:23.304" v="1270" actId="790"/>
          <ac:spMkLst>
            <pc:docMk/>
            <pc:sldMk cId="138501984" sldId="263"/>
            <ac:spMk id="2" creationId="{38345F97-55C1-4047-8339-CE89BAB180AB}"/>
          </ac:spMkLst>
        </pc:spChg>
        <pc:spChg chg="mod">
          <ac:chgData name="FUSI CARLOTTA" userId="d05d4ec6-4d55-45eb-8511-c4e01ca42d17" providerId="ADAL" clId="{67F82C85-8036-4DCA-9298-5D754C6D5FF3}" dt="2020-07-30T08:25:20.773" v="3521" actId="313"/>
          <ac:spMkLst>
            <pc:docMk/>
            <pc:sldMk cId="138501984" sldId="263"/>
            <ac:spMk id="3" creationId="{977367B7-FAEE-439B-A704-C6351E6C0CBC}"/>
          </ac:spMkLst>
        </pc:spChg>
      </pc:sldChg>
      <pc:sldChg chg="addSp delSp modSp add">
        <pc:chgData name="FUSI CARLOTTA" userId="d05d4ec6-4d55-45eb-8511-c4e01ca42d17" providerId="ADAL" clId="{67F82C85-8036-4DCA-9298-5D754C6D5FF3}" dt="2020-07-30T08:28:07.011" v="3586" actId="20577"/>
        <pc:sldMkLst>
          <pc:docMk/>
          <pc:sldMk cId="3793619325" sldId="264"/>
        </pc:sldMkLst>
        <pc:spChg chg="mod">
          <ac:chgData name="FUSI CARLOTTA" userId="d05d4ec6-4d55-45eb-8511-c4e01ca42d17" providerId="ADAL" clId="{67F82C85-8036-4DCA-9298-5D754C6D5FF3}" dt="2020-07-29T12:16:53.799" v="1936" actId="790"/>
          <ac:spMkLst>
            <pc:docMk/>
            <pc:sldMk cId="3793619325" sldId="264"/>
            <ac:spMk id="2" creationId="{1FDF6106-7E7D-4ED8-BF4B-49B211AABEF7}"/>
          </ac:spMkLst>
        </pc:spChg>
        <pc:spChg chg="add del mod ord">
          <ac:chgData name="FUSI CARLOTTA" userId="d05d4ec6-4d55-45eb-8511-c4e01ca42d17" providerId="ADAL" clId="{67F82C85-8036-4DCA-9298-5D754C6D5FF3}" dt="2020-07-30T08:25:50.961" v="3534" actId="14100"/>
          <ac:spMkLst>
            <pc:docMk/>
            <pc:sldMk cId="3793619325" sldId="264"/>
            <ac:spMk id="3" creationId="{C20E349F-F281-42A8-B446-19B7E09D8D88}"/>
          </ac:spMkLst>
        </pc:spChg>
        <pc:spChg chg="add mod">
          <ac:chgData name="FUSI CARLOTTA" userId="d05d4ec6-4d55-45eb-8511-c4e01ca42d17" providerId="ADAL" clId="{67F82C85-8036-4DCA-9298-5D754C6D5FF3}" dt="2020-07-29T15:22:53.022" v="2145" actId="1076"/>
          <ac:spMkLst>
            <pc:docMk/>
            <pc:sldMk cId="3793619325" sldId="264"/>
            <ac:spMk id="14" creationId="{8FF9ECD1-3C70-4208-B1C6-DE04F6335299}"/>
          </ac:spMkLst>
        </pc:spChg>
        <pc:spChg chg="add del mod">
          <ac:chgData name="FUSI CARLOTTA" userId="d05d4ec6-4d55-45eb-8511-c4e01ca42d17" providerId="ADAL" clId="{67F82C85-8036-4DCA-9298-5D754C6D5FF3}" dt="2020-07-29T15:22:23.565" v="2099"/>
          <ac:spMkLst>
            <pc:docMk/>
            <pc:sldMk cId="3793619325" sldId="264"/>
            <ac:spMk id="22" creationId="{9388DA48-9882-4E29-988E-365D38DCE1C5}"/>
          </ac:spMkLst>
        </pc:spChg>
        <pc:spChg chg="add mod">
          <ac:chgData name="FUSI CARLOTTA" userId="d05d4ec6-4d55-45eb-8511-c4e01ca42d17" providerId="ADAL" clId="{67F82C85-8036-4DCA-9298-5D754C6D5FF3}" dt="2020-07-30T08:28:07.011" v="3586" actId="20577"/>
          <ac:spMkLst>
            <pc:docMk/>
            <pc:sldMk cId="3793619325" sldId="264"/>
            <ac:spMk id="22" creationId="{E6C0EA35-6415-4798-9435-30128A1F8C4E}"/>
          </ac:spMkLst>
        </pc:spChg>
        <pc:spChg chg="add mod">
          <ac:chgData name="FUSI CARLOTTA" userId="d05d4ec6-4d55-45eb-8511-c4e01ca42d17" providerId="ADAL" clId="{67F82C85-8036-4DCA-9298-5D754C6D5FF3}" dt="2020-07-30T08:27:57.427" v="3585" actId="121"/>
          <ac:spMkLst>
            <pc:docMk/>
            <pc:sldMk cId="3793619325" sldId="264"/>
            <ac:spMk id="23" creationId="{D0A7D631-CEBF-4355-9BAF-F7925BD8F600}"/>
          </ac:spMkLst>
        </pc:spChg>
        <pc:spChg chg="add mod">
          <ac:chgData name="FUSI CARLOTTA" userId="d05d4ec6-4d55-45eb-8511-c4e01ca42d17" providerId="ADAL" clId="{67F82C85-8036-4DCA-9298-5D754C6D5FF3}" dt="2020-07-29T15:26:10.465" v="2199" actId="108"/>
          <ac:spMkLst>
            <pc:docMk/>
            <pc:sldMk cId="3793619325" sldId="264"/>
            <ac:spMk id="24" creationId="{8A608079-61DA-4754-97C4-1FB5B0D5F7E8}"/>
          </ac:spMkLst>
        </pc:spChg>
        <pc:spChg chg="add mod">
          <ac:chgData name="FUSI CARLOTTA" userId="d05d4ec6-4d55-45eb-8511-c4e01ca42d17" providerId="ADAL" clId="{67F82C85-8036-4DCA-9298-5D754C6D5FF3}" dt="2020-07-29T15:26:13.952" v="2200" actId="108"/>
          <ac:spMkLst>
            <pc:docMk/>
            <pc:sldMk cId="3793619325" sldId="264"/>
            <ac:spMk id="25" creationId="{705C85FF-D848-4647-8F4F-722077B05F8F}"/>
          </ac:spMkLst>
        </pc:spChg>
        <pc:spChg chg="add mod">
          <ac:chgData name="FUSI CARLOTTA" userId="d05d4ec6-4d55-45eb-8511-c4e01ca42d17" providerId="ADAL" clId="{67F82C85-8036-4DCA-9298-5D754C6D5FF3}" dt="2020-07-29T15:26:16.673" v="2201" actId="108"/>
          <ac:spMkLst>
            <pc:docMk/>
            <pc:sldMk cId="3793619325" sldId="264"/>
            <ac:spMk id="26" creationId="{D982AD9B-35D9-44A5-B4AB-48C23D86D25B}"/>
          </ac:spMkLst>
        </pc:spChg>
        <pc:spChg chg="add mod">
          <ac:chgData name="FUSI CARLOTTA" userId="d05d4ec6-4d55-45eb-8511-c4e01ca42d17" providerId="ADAL" clId="{67F82C85-8036-4DCA-9298-5D754C6D5FF3}" dt="2020-07-29T15:26:05.180" v="2198" actId="207"/>
          <ac:spMkLst>
            <pc:docMk/>
            <pc:sldMk cId="3793619325" sldId="264"/>
            <ac:spMk id="27" creationId="{CB50FD40-5EC9-4ED7-A95B-3011B25790ED}"/>
          </ac:spMkLst>
        </pc:spChg>
        <pc:spChg chg="add mod">
          <ac:chgData name="FUSI CARLOTTA" userId="d05d4ec6-4d55-45eb-8511-c4e01ca42d17" providerId="ADAL" clId="{67F82C85-8036-4DCA-9298-5D754C6D5FF3}" dt="2020-07-29T15:29:51.477" v="2326" actId="1038"/>
          <ac:spMkLst>
            <pc:docMk/>
            <pc:sldMk cId="3793619325" sldId="264"/>
            <ac:spMk id="29" creationId="{0871C8D5-456A-464B-ACC3-F6894122FDB8}"/>
          </ac:spMkLst>
        </pc:spChg>
        <pc:spChg chg="add mod">
          <ac:chgData name="FUSI CARLOTTA" userId="d05d4ec6-4d55-45eb-8511-c4e01ca42d17" providerId="ADAL" clId="{67F82C85-8036-4DCA-9298-5D754C6D5FF3}" dt="2020-07-29T15:27:37.875" v="2220" actId="571"/>
          <ac:spMkLst>
            <pc:docMk/>
            <pc:sldMk cId="3793619325" sldId="264"/>
            <ac:spMk id="30" creationId="{EA1EA44C-06D3-4B20-A927-D0B21A6EE76E}"/>
          </ac:spMkLst>
        </pc:spChg>
        <pc:spChg chg="add mod ord">
          <ac:chgData name="FUSI CARLOTTA" userId="d05d4ec6-4d55-45eb-8511-c4e01ca42d17" providerId="ADAL" clId="{67F82C85-8036-4DCA-9298-5D754C6D5FF3}" dt="2020-07-30T08:27:18.817" v="3580" actId="20577"/>
          <ac:spMkLst>
            <pc:docMk/>
            <pc:sldMk cId="3793619325" sldId="264"/>
            <ac:spMk id="31" creationId="{97C62162-59C6-477E-8E8C-D51B64FC6F10}"/>
          </ac:spMkLst>
        </pc:spChg>
        <pc:grpChg chg="add del mod">
          <ac:chgData name="FUSI CARLOTTA" userId="d05d4ec6-4d55-45eb-8511-c4e01ca42d17" providerId="ADAL" clId="{67F82C85-8036-4DCA-9298-5D754C6D5FF3}" dt="2020-07-29T15:20:03.334" v="2068" actId="478"/>
          <ac:grpSpMkLst>
            <pc:docMk/>
            <pc:sldMk cId="3793619325" sldId="264"/>
            <ac:grpSpMk id="12" creationId="{1324B5EE-03B3-4754-9245-5B023A830F0F}"/>
          </ac:grpSpMkLst>
        </pc:grpChg>
        <pc:grpChg chg="add mod">
          <ac:chgData name="FUSI CARLOTTA" userId="d05d4ec6-4d55-45eb-8511-c4e01ca42d17" providerId="ADAL" clId="{67F82C85-8036-4DCA-9298-5D754C6D5FF3}" dt="2020-07-29T15:24:48.358" v="2156" actId="1076"/>
          <ac:grpSpMkLst>
            <pc:docMk/>
            <pc:sldMk cId="3793619325" sldId="264"/>
            <ac:grpSpMk id="13" creationId="{53AA27D8-2F07-4358-A3D8-9D7E4E9CBC02}"/>
          </ac:grpSpMkLst>
        </pc:grpChg>
        <pc:grpChg chg="add del mod">
          <ac:chgData name="FUSI CARLOTTA" userId="d05d4ec6-4d55-45eb-8511-c4e01ca42d17" providerId="ADAL" clId="{67F82C85-8036-4DCA-9298-5D754C6D5FF3}" dt="2020-07-29T15:20:45.524" v="2076" actId="478"/>
          <ac:grpSpMkLst>
            <pc:docMk/>
            <pc:sldMk cId="3793619325" sldId="264"/>
            <ac:grpSpMk id="17" creationId="{CCFD5E1C-06DC-4600-96C1-E6916D4427E3}"/>
          </ac:grpSpMkLst>
        </pc:grpChg>
        <pc:grpChg chg="add mod">
          <ac:chgData name="FUSI CARLOTTA" userId="d05d4ec6-4d55-45eb-8511-c4e01ca42d17" providerId="ADAL" clId="{67F82C85-8036-4DCA-9298-5D754C6D5FF3}" dt="2020-07-29T15:23:17.760" v="2146" actId="1076"/>
          <ac:grpSpMkLst>
            <pc:docMk/>
            <pc:sldMk cId="3793619325" sldId="264"/>
            <ac:grpSpMk id="21" creationId="{43B820C5-E12C-4A9E-BE54-9B408766C072}"/>
          </ac:grpSpMkLst>
        </pc:grpChg>
        <pc:picChg chg="add del mod">
          <ac:chgData name="FUSI CARLOTTA" userId="d05d4ec6-4d55-45eb-8511-c4e01ca42d17" providerId="ADAL" clId="{67F82C85-8036-4DCA-9298-5D754C6D5FF3}" dt="2020-07-29T15:26:32.561" v="2202" actId="478"/>
          <ac:picMkLst>
            <pc:docMk/>
            <pc:sldMk cId="3793619325" sldId="264"/>
            <ac:picMk id="5" creationId="{2A8E75CA-B9FD-47B3-915B-EBA7E31AC367}"/>
          </ac:picMkLst>
        </pc:picChg>
        <pc:picChg chg="add del mod">
          <ac:chgData name="FUSI CARLOTTA" userId="d05d4ec6-4d55-45eb-8511-c4e01ca42d17" providerId="ADAL" clId="{67F82C85-8036-4DCA-9298-5D754C6D5FF3}" dt="2020-07-29T15:14:11.757" v="1957"/>
          <ac:picMkLst>
            <pc:docMk/>
            <pc:sldMk cId="3793619325" sldId="264"/>
            <ac:picMk id="6" creationId="{0BAAEEE1-77B2-484D-9E4D-76820E54027D}"/>
          </ac:picMkLst>
        </pc:picChg>
        <pc:picChg chg="add mod">
          <ac:chgData name="FUSI CARLOTTA" userId="d05d4ec6-4d55-45eb-8511-c4e01ca42d17" providerId="ADAL" clId="{67F82C85-8036-4DCA-9298-5D754C6D5FF3}" dt="2020-07-29T15:17:37.413" v="1986" actId="164"/>
          <ac:picMkLst>
            <pc:docMk/>
            <pc:sldMk cId="3793619325" sldId="264"/>
            <ac:picMk id="7" creationId="{36291C46-6D5D-42D3-B0CC-4C5B6977C5CE}"/>
          </ac:picMkLst>
        </pc:picChg>
        <pc:picChg chg="add mod topLvl">
          <ac:chgData name="FUSI CARLOTTA" userId="d05d4ec6-4d55-45eb-8511-c4e01ca42d17" providerId="ADAL" clId="{67F82C85-8036-4DCA-9298-5D754C6D5FF3}" dt="2020-07-29T15:21:53.017" v="2096" actId="164"/>
          <ac:picMkLst>
            <pc:docMk/>
            <pc:sldMk cId="3793619325" sldId="264"/>
            <ac:picMk id="8" creationId="{0786F589-483F-4BF5-BA21-A1C2BC3B8665}"/>
          </ac:picMkLst>
        </pc:picChg>
        <pc:picChg chg="add mod">
          <ac:chgData name="FUSI CARLOTTA" userId="d05d4ec6-4d55-45eb-8511-c4e01ca42d17" providerId="ADAL" clId="{67F82C85-8036-4DCA-9298-5D754C6D5FF3}" dt="2020-07-29T15:35:11.023" v="2642" actId="1076"/>
          <ac:picMkLst>
            <pc:docMk/>
            <pc:sldMk cId="3793619325" sldId="264"/>
            <ac:picMk id="28" creationId="{DB283D72-1887-4D14-910F-F5A9760A433C}"/>
          </ac:picMkLst>
        </pc:picChg>
        <pc:cxnChg chg="add mod ord">
          <ac:chgData name="FUSI CARLOTTA" userId="d05d4ec6-4d55-45eb-8511-c4e01ca42d17" providerId="ADAL" clId="{67F82C85-8036-4DCA-9298-5D754C6D5FF3}" dt="2020-07-29T15:19:49.858" v="2065" actId="14100"/>
          <ac:cxnSpMkLst>
            <pc:docMk/>
            <pc:sldMk cId="3793619325" sldId="264"/>
            <ac:cxnSpMk id="10" creationId="{420DA52E-8011-45DA-8178-E4D4A8190861}"/>
          </ac:cxnSpMkLst>
        </pc:cxnChg>
        <pc:cxnChg chg="add del mod ord topLvl">
          <ac:chgData name="FUSI CARLOTTA" userId="d05d4ec6-4d55-45eb-8511-c4e01ca42d17" providerId="ADAL" clId="{67F82C85-8036-4DCA-9298-5D754C6D5FF3}" dt="2020-07-29T15:20:03.334" v="2068" actId="478"/>
          <ac:cxnSpMkLst>
            <pc:docMk/>
            <pc:sldMk cId="3793619325" sldId="264"/>
            <ac:cxnSpMk id="11" creationId="{1B0DAD26-0D47-41D2-B400-7CAB30683E44}"/>
          </ac:cxnSpMkLst>
        </pc:cxnChg>
        <pc:cxnChg chg="add del mod topLvl">
          <ac:chgData name="FUSI CARLOTTA" userId="d05d4ec6-4d55-45eb-8511-c4e01ca42d17" providerId="ADAL" clId="{67F82C85-8036-4DCA-9298-5D754C6D5FF3}" dt="2020-07-29T15:20:45.524" v="2076" actId="478"/>
          <ac:cxnSpMkLst>
            <pc:docMk/>
            <pc:sldMk cId="3793619325" sldId="264"/>
            <ac:cxnSpMk id="16" creationId="{25311163-0656-4653-A43B-18B1F9167BBD}"/>
          </ac:cxnSpMkLst>
        </pc:cxnChg>
        <pc:cxnChg chg="add mod">
          <ac:chgData name="FUSI CARLOTTA" userId="d05d4ec6-4d55-45eb-8511-c4e01ca42d17" providerId="ADAL" clId="{67F82C85-8036-4DCA-9298-5D754C6D5FF3}" dt="2020-07-29T15:21:53.017" v="2096" actId="164"/>
          <ac:cxnSpMkLst>
            <pc:docMk/>
            <pc:sldMk cId="3793619325" sldId="264"/>
            <ac:cxnSpMk id="18" creationId="{0769D7CE-6164-4EDF-A049-D7AE19773D77}"/>
          </ac:cxnSpMkLst>
        </pc:cxnChg>
      </pc:sldChg>
      <pc:sldChg chg="addSp delSp modSp add">
        <pc:chgData name="FUSI CARLOTTA" userId="d05d4ec6-4d55-45eb-8511-c4e01ca42d17" providerId="ADAL" clId="{67F82C85-8036-4DCA-9298-5D754C6D5FF3}" dt="2020-07-30T08:35:25.574" v="3629" actId="20577"/>
        <pc:sldMkLst>
          <pc:docMk/>
          <pc:sldMk cId="1176008022" sldId="265"/>
        </pc:sldMkLst>
        <pc:spChg chg="mod">
          <ac:chgData name="FUSI CARLOTTA" userId="d05d4ec6-4d55-45eb-8511-c4e01ca42d17" providerId="ADAL" clId="{67F82C85-8036-4DCA-9298-5D754C6D5FF3}" dt="2020-07-29T15:41:22.205" v="2759" actId="20577"/>
          <ac:spMkLst>
            <pc:docMk/>
            <pc:sldMk cId="1176008022" sldId="265"/>
            <ac:spMk id="2" creationId="{CF2F467F-8FF1-4656-B7F2-709DAD7F8724}"/>
          </ac:spMkLst>
        </pc:spChg>
        <pc:spChg chg="mod">
          <ac:chgData name="FUSI CARLOTTA" userId="d05d4ec6-4d55-45eb-8511-c4e01ca42d17" providerId="ADAL" clId="{67F82C85-8036-4DCA-9298-5D754C6D5FF3}" dt="2020-07-30T08:34:44.288" v="3626" actId="20577"/>
          <ac:spMkLst>
            <pc:docMk/>
            <pc:sldMk cId="1176008022" sldId="265"/>
            <ac:spMk id="3" creationId="{D1516BF3-366D-4CF6-901F-263D2B96802F}"/>
          </ac:spMkLst>
        </pc:spChg>
        <pc:spChg chg="add mod">
          <ac:chgData name="FUSI CARLOTTA" userId="d05d4ec6-4d55-45eb-8511-c4e01ca42d17" providerId="ADAL" clId="{67F82C85-8036-4DCA-9298-5D754C6D5FF3}" dt="2020-07-30T08:32:33.596" v="3615" actId="207"/>
          <ac:spMkLst>
            <pc:docMk/>
            <pc:sldMk cId="1176008022" sldId="265"/>
            <ac:spMk id="4" creationId="{6F16EC78-3068-442B-9DAB-D5668F693B14}"/>
          </ac:spMkLst>
        </pc:spChg>
        <pc:spChg chg="add del mod">
          <ac:chgData name="FUSI CARLOTTA" userId="d05d4ec6-4d55-45eb-8511-c4e01ca42d17" providerId="ADAL" clId="{67F82C85-8036-4DCA-9298-5D754C6D5FF3}" dt="2020-07-29T15:40:04.421" v="2726" actId="478"/>
          <ac:spMkLst>
            <pc:docMk/>
            <pc:sldMk cId="1176008022" sldId="265"/>
            <ac:spMk id="6" creationId="{D2111124-EF5D-432D-A682-6ADCA45642D1}"/>
          </ac:spMkLst>
        </pc:spChg>
        <pc:spChg chg="add mod">
          <ac:chgData name="FUSI CARLOTTA" userId="d05d4ec6-4d55-45eb-8511-c4e01ca42d17" providerId="ADAL" clId="{67F82C85-8036-4DCA-9298-5D754C6D5FF3}" dt="2020-07-30T08:35:25.574" v="3629" actId="20577"/>
          <ac:spMkLst>
            <pc:docMk/>
            <pc:sldMk cId="1176008022" sldId="265"/>
            <ac:spMk id="10" creationId="{B8BD1761-C58D-48CF-94CC-E27851218205}"/>
          </ac:spMkLst>
        </pc:spChg>
        <pc:grpChg chg="add mod">
          <ac:chgData name="FUSI CARLOTTA" userId="d05d4ec6-4d55-45eb-8511-c4e01ca42d17" providerId="ADAL" clId="{67F82C85-8036-4DCA-9298-5D754C6D5FF3}" dt="2020-07-30T08:33:20.027" v="3618" actId="1076"/>
          <ac:grpSpMkLst>
            <pc:docMk/>
            <pc:sldMk cId="1176008022" sldId="265"/>
            <ac:grpSpMk id="9" creationId="{A22DD775-E948-480F-8856-969F38054F6A}"/>
          </ac:grpSpMkLst>
        </pc:grpChg>
        <pc:picChg chg="add mod">
          <ac:chgData name="FUSI CARLOTTA" userId="d05d4ec6-4d55-45eb-8511-c4e01ca42d17" providerId="ADAL" clId="{67F82C85-8036-4DCA-9298-5D754C6D5FF3}" dt="2020-07-29T15:41:31.082" v="2760" actId="164"/>
          <ac:picMkLst>
            <pc:docMk/>
            <pc:sldMk cId="1176008022" sldId="265"/>
            <ac:picMk id="5" creationId="{23E14489-349C-4BEB-8EE3-C586684EC16C}"/>
          </ac:picMkLst>
        </pc:picChg>
        <pc:picChg chg="add mod">
          <ac:chgData name="FUSI CARLOTTA" userId="d05d4ec6-4d55-45eb-8511-c4e01ca42d17" providerId="ADAL" clId="{67F82C85-8036-4DCA-9298-5D754C6D5FF3}" dt="2020-07-29T15:41:31.082" v="2760" actId="164"/>
          <ac:picMkLst>
            <pc:docMk/>
            <pc:sldMk cId="1176008022" sldId="265"/>
            <ac:picMk id="8" creationId="{4241370F-6751-49BF-8391-8AC779BEA004}"/>
          </ac:picMkLst>
        </pc:picChg>
        <pc:picChg chg="add del mod">
          <ac:chgData name="FUSI CARLOTTA" userId="d05d4ec6-4d55-45eb-8511-c4e01ca42d17" providerId="ADAL" clId="{67F82C85-8036-4DCA-9298-5D754C6D5FF3}" dt="2020-07-29T15:50:52.460" v="2941"/>
          <ac:picMkLst>
            <pc:docMk/>
            <pc:sldMk cId="1176008022" sldId="265"/>
            <ac:picMk id="11" creationId="{4BB9698C-630F-4EE6-9AFD-8674EBEC79C0}"/>
          </ac:picMkLst>
        </pc:picChg>
        <pc:picChg chg="add mod">
          <ac:chgData name="FUSI CARLOTTA" userId="d05d4ec6-4d55-45eb-8511-c4e01ca42d17" providerId="ADAL" clId="{67F82C85-8036-4DCA-9298-5D754C6D5FF3}" dt="2020-07-30T08:31:34.774" v="3609" actId="1076"/>
          <ac:picMkLst>
            <pc:docMk/>
            <pc:sldMk cId="1176008022" sldId="265"/>
            <ac:picMk id="1026" creationId="{3D2BDDC9-E07E-4C5C-ABF8-4876F96CAF3D}"/>
          </ac:picMkLst>
        </pc:picChg>
      </pc:sldChg>
      <pc:sldChg chg="addSp delSp modSp add">
        <pc:chgData name="FUSI CARLOTTA" userId="d05d4ec6-4d55-45eb-8511-c4e01ca42d17" providerId="ADAL" clId="{67F82C85-8036-4DCA-9298-5D754C6D5FF3}" dt="2020-07-30T08:38:34.772" v="3682" actId="20577"/>
        <pc:sldMkLst>
          <pc:docMk/>
          <pc:sldMk cId="272897574" sldId="266"/>
        </pc:sldMkLst>
        <pc:spChg chg="mod">
          <ac:chgData name="FUSI CARLOTTA" userId="d05d4ec6-4d55-45eb-8511-c4e01ca42d17" providerId="ADAL" clId="{67F82C85-8036-4DCA-9298-5D754C6D5FF3}" dt="2020-07-29T16:03:25.506" v="3286" actId="790"/>
          <ac:spMkLst>
            <pc:docMk/>
            <pc:sldMk cId="272897574" sldId="266"/>
            <ac:spMk id="2" creationId="{3E7A17CB-6458-4F0D-9C10-94B53ECB36FE}"/>
          </ac:spMkLst>
        </pc:spChg>
        <pc:spChg chg="mod">
          <ac:chgData name="FUSI CARLOTTA" userId="d05d4ec6-4d55-45eb-8511-c4e01ca42d17" providerId="ADAL" clId="{67F82C85-8036-4DCA-9298-5D754C6D5FF3}" dt="2020-07-30T08:36:36.500" v="3643" actId="20577"/>
          <ac:spMkLst>
            <pc:docMk/>
            <pc:sldMk cId="272897574" sldId="266"/>
            <ac:spMk id="3" creationId="{4C2D370F-71A0-44FE-B5B0-1BCCEA0F78D1}"/>
          </ac:spMkLst>
        </pc:spChg>
        <pc:spChg chg="add del mod">
          <ac:chgData name="FUSI CARLOTTA" userId="d05d4ec6-4d55-45eb-8511-c4e01ca42d17" providerId="ADAL" clId="{67F82C85-8036-4DCA-9298-5D754C6D5FF3}" dt="2020-07-29T15:49:46.657" v="2924" actId="478"/>
          <ac:spMkLst>
            <pc:docMk/>
            <pc:sldMk cId="272897574" sldId="266"/>
            <ac:spMk id="6" creationId="{163C49DE-4FEE-4895-BA3F-B4923F71B848}"/>
          </ac:spMkLst>
        </pc:spChg>
        <pc:spChg chg="add mod">
          <ac:chgData name="FUSI CARLOTTA" userId="d05d4ec6-4d55-45eb-8511-c4e01ca42d17" providerId="ADAL" clId="{67F82C85-8036-4DCA-9298-5D754C6D5FF3}" dt="2020-07-29T15:56:12.836" v="3082" actId="1076"/>
          <ac:spMkLst>
            <pc:docMk/>
            <pc:sldMk cId="272897574" sldId="266"/>
            <ac:spMk id="10" creationId="{6FE3FCDC-E8BF-4A75-9862-A58271A73589}"/>
          </ac:spMkLst>
        </pc:spChg>
        <pc:spChg chg="add mod">
          <ac:chgData name="FUSI CARLOTTA" userId="d05d4ec6-4d55-45eb-8511-c4e01ca42d17" providerId="ADAL" clId="{67F82C85-8036-4DCA-9298-5D754C6D5FF3}" dt="2020-07-30T08:37:14.760" v="3651" actId="1036"/>
          <ac:spMkLst>
            <pc:docMk/>
            <pc:sldMk cId="272897574" sldId="266"/>
            <ac:spMk id="13" creationId="{E208B0C3-56BA-40C5-9781-76132A9B393E}"/>
          </ac:spMkLst>
        </pc:spChg>
        <pc:spChg chg="add mod">
          <ac:chgData name="FUSI CARLOTTA" userId="d05d4ec6-4d55-45eb-8511-c4e01ca42d17" providerId="ADAL" clId="{67F82C85-8036-4DCA-9298-5D754C6D5FF3}" dt="2020-07-30T08:38:34.772" v="3682" actId="20577"/>
          <ac:spMkLst>
            <pc:docMk/>
            <pc:sldMk cId="272897574" sldId="266"/>
            <ac:spMk id="16" creationId="{FBF6E0BF-013F-49CC-967B-795FB9CABA4E}"/>
          </ac:spMkLst>
        </pc:spChg>
        <pc:grpChg chg="add mod">
          <ac:chgData name="FUSI CARLOTTA" userId="d05d4ec6-4d55-45eb-8511-c4e01ca42d17" providerId="ADAL" clId="{67F82C85-8036-4DCA-9298-5D754C6D5FF3}" dt="2020-07-29T15:57:45.226" v="3184" actId="1037"/>
          <ac:grpSpMkLst>
            <pc:docMk/>
            <pc:sldMk cId="272897574" sldId="266"/>
            <ac:grpSpMk id="15" creationId="{A032C305-01C8-42B0-81CB-D96B1CEACBE6}"/>
          </ac:grpSpMkLst>
        </pc:grpChg>
        <pc:picChg chg="add mod">
          <ac:chgData name="FUSI CARLOTTA" userId="d05d4ec6-4d55-45eb-8511-c4e01ca42d17" providerId="ADAL" clId="{67F82C85-8036-4DCA-9298-5D754C6D5FF3}" dt="2020-07-29T16:01:35.939" v="3248" actId="1076"/>
          <ac:picMkLst>
            <pc:docMk/>
            <pc:sldMk cId="272897574" sldId="266"/>
            <ac:picMk id="5" creationId="{2DADE027-C3A2-4471-9A48-0B2F9EFE2EE7}"/>
          </ac:picMkLst>
        </pc:picChg>
        <pc:picChg chg="add mod">
          <ac:chgData name="FUSI CARLOTTA" userId="d05d4ec6-4d55-45eb-8511-c4e01ca42d17" providerId="ADAL" clId="{67F82C85-8036-4DCA-9298-5D754C6D5FF3}" dt="2020-07-29T15:58:28.803" v="3192" actId="1076"/>
          <ac:picMkLst>
            <pc:docMk/>
            <pc:sldMk cId="272897574" sldId="266"/>
            <ac:picMk id="7" creationId="{2A1D88B5-1C7F-462C-B67B-DE00188527B2}"/>
          </ac:picMkLst>
        </pc:picChg>
        <pc:picChg chg="add mod">
          <ac:chgData name="FUSI CARLOTTA" userId="d05d4ec6-4d55-45eb-8511-c4e01ca42d17" providerId="ADAL" clId="{67F82C85-8036-4DCA-9298-5D754C6D5FF3}" dt="2020-07-29T15:56:12.836" v="3082" actId="1076"/>
          <ac:picMkLst>
            <pc:docMk/>
            <pc:sldMk cId="272897574" sldId="266"/>
            <ac:picMk id="8" creationId="{26967B1B-CD5B-4AA6-BBEE-67F4DFDCBB93}"/>
          </ac:picMkLst>
        </pc:picChg>
        <pc:picChg chg="add mod">
          <ac:chgData name="FUSI CARLOTTA" userId="d05d4ec6-4d55-45eb-8511-c4e01ca42d17" providerId="ADAL" clId="{67F82C85-8036-4DCA-9298-5D754C6D5FF3}" dt="2020-07-29T15:57:39.270" v="3163" actId="164"/>
          <ac:picMkLst>
            <pc:docMk/>
            <pc:sldMk cId="272897574" sldId="266"/>
            <ac:picMk id="9" creationId="{EE0C9B17-85F6-4551-A3D5-AA1666BC8ABC}"/>
          </ac:picMkLst>
        </pc:picChg>
        <pc:picChg chg="add mod">
          <ac:chgData name="FUSI CARLOTTA" userId="d05d4ec6-4d55-45eb-8511-c4e01ca42d17" providerId="ADAL" clId="{67F82C85-8036-4DCA-9298-5D754C6D5FF3}" dt="2020-07-30T08:37:38.911" v="3676" actId="1036"/>
          <ac:picMkLst>
            <pc:docMk/>
            <pc:sldMk cId="272897574" sldId="266"/>
            <ac:picMk id="14" creationId="{2F2ED4F1-5469-423F-8E31-4FBB5AFA724E}"/>
          </ac:picMkLst>
        </pc:picChg>
        <pc:cxnChg chg="add mod">
          <ac:chgData name="FUSI CARLOTTA" userId="d05d4ec6-4d55-45eb-8511-c4e01ca42d17" providerId="ADAL" clId="{67F82C85-8036-4DCA-9298-5D754C6D5FF3}" dt="2020-07-29T15:57:39.270" v="3163" actId="164"/>
          <ac:cxnSpMkLst>
            <pc:docMk/>
            <pc:sldMk cId="272897574" sldId="266"/>
            <ac:cxnSpMk id="11" creationId="{870F496E-D3DD-46C7-8D3D-966B5775A48C}"/>
          </ac:cxnSpMkLst>
        </pc:cxnChg>
      </pc:sldChg>
      <pc:sldChg chg="addSp delSp modSp add mod setBg">
        <pc:chgData name="FUSI CARLOTTA" userId="d05d4ec6-4d55-45eb-8511-c4e01ca42d17" providerId="ADAL" clId="{67F82C85-8036-4DCA-9298-5D754C6D5FF3}" dt="2020-07-30T08:44:30.657" v="3790" actId="20577"/>
        <pc:sldMkLst>
          <pc:docMk/>
          <pc:sldMk cId="2954498874" sldId="267"/>
        </pc:sldMkLst>
        <pc:spChg chg="mod">
          <ac:chgData name="FUSI CARLOTTA" userId="d05d4ec6-4d55-45eb-8511-c4e01ca42d17" providerId="ADAL" clId="{67F82C85-8036-4DCA-9298-5D754C6D5FF3}" dt="2020-07-29T16:08:19.935" v="3382" actId="122"/>
          <ac:spMkLst>
            <pc:docMk/>
            <pc:sldMk cId="2954498874" sldId="267"/>
            <ac:spMk id="2" creationId="{9BA2E6BA-41B5-4BAB-B0F4-9C457F8FD29E}"/>
          </ac:spMkLst>
        </pc:spChg>
        <pc:spChg chg="mod">
          <ac:chgData name="FUSI CARLOTTA" userId="d05d4ec6-4d55-45eb-8511-c4e01ca42d17" providerId="ADAL" clId="{67F82C85-8036-4DCA-9298-5D754C6D5FF3}" dt="2020-07-30T08:44:30.657" v="3790" actId="20577"/>
          <ac:spMkLst>
            <pc:docMk/>
            <pc:sldMk cId="2954498874" sldId="267"/>
            <ac:spMk id="3" creationId="{33FE18F8-2DBF-497A-A706-0D6E92F3A6C2}"/>
          </ac:spMkLst>
        </pc:spChg>
        <pc:spChg chg="mod">
          <ac:chgData name="FUSI CARLOTTA" userId="d05d4ec6-4d55-45eb-8511-c4e01ca42d17" providerId="ADAL" clId="{67F82C85-8036-4DCA-9298-5D754C6D5FF3}" dt="2020-07-29T16:07:33.490" v="3377" actId="26606"/>
          <ac:spMkLst>
            <pc:docMk/>
            <pc:sldMk cId="2954498874" sldId="267"/>
            <ac:spMk id="4" creationId="{1BCD1195-7BF1-4E12-A251-C8158FA46254}"/>
          </ac:spMkLst>
        </pc:spChg>
        <pc:spChg chg="add">
          <ac:chgData name="FUSI CARLOTTA" userId="d05d4ec6-4d55-45eb-8511-c4e01ca42d17" providerId="ADAL" clId="{67F82C85-8036-4DCA-9298-5D754C6D5FF3}" dt="2020-07-29T16:07:33.490" v="3377" actId="26606"/>
          <ac:spMkLst>
            <pc:docMk/>
            <pc:sldMk cId="2954498874" sldId="267"/>
            <ac:spMk id="9" creationId="{1C799903-48D5-4A31-A1A2-541072D9771E}"/>
          </ac:spMkLst>
        </pc:spChg>
        <pc:spChg chg="add">
          <ac:chgData name="FUSI CARLOTTA" userId="d05d4ec6-4d55-45eb-8511-c4e01ca42d17" providerId="ADAL" clId="{67F82C85-8036-4DCA-9298-5D754C6D5FF3}" dt="2020-07-29T16:07:33.490" v="3377" actId="26606"/>
          <ac:spMkLst>
            <pc:docMk/>
            <pc:sldMk cId="2954498874" sldId="267"/>
            <ac:spMk id="11" creationId="{8EFFF109-FC58-4FD3-BE05-9775A1310F55}"/>
          </ac:spMkLst>
        </pc:spChg>
        <pc:spChg chg="add">
          <ac:chgData name="FUSI CARLOTTA" userId="d05d4ec6-4d55-45eb-8511-c4e01ca42d17" providerId="ADAL" clId="{67F82C85-8036-4DCA-9298-5D754C6D5FF3}" dt="2020-07-29T16:07:33.490" v="3377" actId="26606"/>
          <ac:spMkLst>
            <pc:docMk/>
            <pc:sldMk cId="2954498874" sldId="267"/>
            <ac:spMk id="13" creationId="{E1B96AD6-92A9-4273-A62B-96A1C3E0BA95}"/>
          </ac:spMkLst>
        </pc:spChg>
        <pc:spChg chg="add">
          <ac:chgData name="FUSI CARLOTTA" userId="d05d4ec6-4d55-45eb-8511-c4e01ca42d17" providerId="ADAL" clId="{67F82C85-8036-4DCA-9298-5D754C6D5FF3}" dt="2020-07-29T16:07:33.490" v="3377" actId="26606"/>
          <ac:spMkLst>
            <pc:docMk/>
            <pc:sldMk cId="2954498874" sldId="267"/>
            <ac:spMk id="15" creationId="{463EEC44-1BA3-44ED-81FC-A644B04B2A44}"/>
          </ac:spMkLst>
        </pc:spChg>
        <pc:picChg chg="add mod">
          <ac:chgData name="FUSI CARLOTTA" userId="d05d4ec6-4d55-45eb-8511-c4e01ca42d17" providerId="ADAL" clId="{67F82C85-8036-4DCA-9298-5D754C6D5FF3}" dt="2020-07-29T16:08:01.830" v="3380" actId="1076"/>
          <ac:picMkLst>
            <pc:docMk/>
            <pc:sldMk cId="2954498874" sldId="267"/>
            <ac:picMk id="12" creationId="{2E025D87-87FF-448E-85B7-D4F1EEF0992F}"/>
          </ac:picMkLst>
        </pc:picChg>
        <pc:cxnChg chg="add del">
          <ac:chgData name="FUSI CARLOTTA" userId="d05d4ec6-4d55-45eb-8511-c4e01ca42d17" providerId="ADAL" clId="{67F82C85-8036-4DCA-9298-5D754C6D5FF3}" dt="2020-07-29T16:07:56.551" v="3379" actId="478"/>
          <ac:cxnSpMkLst>
            <pc:docMk/>
            <pc:sldMk cId="2954498874" sldId="267"/>
            <ac:cxnSpMk id="10" creationId="{0F68391D-97AB-49E5-A79B-382A5AEE39C7}"/>
          </ac:cxnSpMkLst>
        </pc:cxnChg>
      </pc:sldChg>
      <pc:sldMasterChg chg="modSldLayout">
        <pc:chgData name="FUSI CARLOTTA" userId="d05d4ec6-4d55-45eb-8511-c4e01ca42d17" providerId="ADAL" clId="{67F82C85-8036-4DCA-9298-5D754C6D5FF3}" dt="2020-07-29T16:09:58.306" v="3403" actId="20577"/>
        <pc:sldMasterMkLst>
          <pc:docMk/>
          <pc:sldMasterMk cId="2195175274" sldId="2147483648"/>
        </pc:sldMasterMkLst>
        <pc:sldLayoutChg chg="modSp">
          <pc:chgData name="FUSI CARLOTTA" userId="d05d4ec6-4d55-45eb-8511-c4e01ca42d17" providerId="ADAL" clId="{67F82C85-8036-4DCA-9298-5D754C6D5FF3}" dt="2020-07-29T09:34:02.386" v="565"/>
          <pc:sldLayoutMkLst>
            <pc:docMk/>
            <pc:sldMasterMk cId="2195175274" sldId="2147483648"/>
            <pc:sldLayoutMk cId="2588075029" sldId="2147483649"/>
          </pc:sldLayoutMkLst>
          <pc:picChg chg="mod">
            <ac:chgData name="FUSI CARLOTTA" userId="d05d4ec6-4d55-45eb-8511-c4e01ca42d17" providerId="ADAL" clId="{67F82C85-8036-4DCA-9298-5D754C6D5FF3}" dt="2020-07-29T09:34:02.386" v="565"/>
            <ac:picMkLst>
              <pc:docMk/>
              <pc:sldMasterMk cId="2195175274" sldId="2147483648"/>
              <pc:sldLayoutMk cId="2588075029" sldId="2147483649"/>
              <ac:picMk id="1026" creationId="{1E00D2D3-3919-4B48-ACF4-783C09C1598F}"/>
            </ac:picMkLst>
          </pc:picChg>
        </pc:sldLayoutChg>
        <pc:sldLayoutChg chg="modSp">
          <pc:chgData name="FUSI CARLOTTA" userId="d05d4ec6-4d55-45eb-8511-c4e01ca42d17" providerId="ADAL" clId="{67F82C85-8036-4DCA-9298-5D754C6D5FF3}" dt="2020-07-29T16:09:58.306" v="3403" actId="20577"/>
          <pc:sldLayoutMkLst>
            <pc:docMk/>
            <pc:sldMasterMk cId="2195175274" sldId="2147483648"/>
            <pc:sldLayoutMk cId="2252424276" sldId="2147483650"/>
          </pc:sldLayoutMkLst>
          <pc:spChg chg="mod">
            <ac:chgData name="FUSI CARLOTTA" userId="d05d4ec6-4d55-45eb-8511-c4e01ca42d17" providerId="ADAL" clId="{67F82C85-8036-4DCA-9298-5D754C6D5FF3}" dt="2020-07-29T08:50:29.321" v="1" actId="790"/>
            <ac:spMkLst>
              <pc:docMk/>
              <pc:sldMasterMk cId="2195175274" sldId="2147483648"/>
              <pc:sldLayoutMk cId="2252424276" sldId="2147483650"/>
              <ac:spMk id="2" creationId="{B7906717-89DD-473C-8C05-91F8C9970392}"/>
            </ac:spMkLst>
          </pc:spChg>
          <pc:spChg chg="mod">
            <ac:chgData name="FUSI CARLOTTA" userId="d05d4ec6-4d55-45eb-8511-c4e01ca42d17" providerId="ADAL" clId="{67F82C85-8036-4DCA-9298-5D754C6D5FF3}" dt="2020-07-29T08:50:24.416" v="0" actId="790"/>
            <ac:spMkLst>
              <pc:docMk/>
              <pc:sldMasterMk cId="2195175274" sldId="2147483648"/>
              <pc:sldLayoutMk cId="2252424276" sldId="2147483650"/>
              <ac:spMk id="3" creationId="{FE3638BE-4915-46F4-81C2-458D467DC28E}"/>
            </ac:spMkLst>
          </pc:spChg>
          <pc:spChg chg="mod">
            <ac:chgData name="FUSI CARLOTTA" userId="d05d4ec6-4d55-45eb-8511-c4e01ca42d17" providerId="ADAL" clId="{67F82C85-8036-4DCA-9298-5D754C6D5FF3}" dt="2020-07-29T16:09:58.306" v="3403" actId="20577"/>
            <ac:spMkLst>
              <pc:docMk/>
              <pc:sldMasterMk cId="2195175274" sldId="2147483648"/>
              <pc:sldLayoutMk cId="2252424276" sldId="2147483650"/>
              <ac:spMk id="6" creationId="{255F4F12-D07E-4E00-8AC3-00EB2EA89ABD}"/>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FC208-8D7E-436D-AC2A-349BBC68AC92}" type="datetimeFigureOut">
              <a:rPr lang="it-IT" smtClean="0"/>
              <a:t>30/07/2020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BDADE8-8997-41BD-A6B1-7BE80DB8065D}" type="slidenum">
              <a:rPr lang="it-IT" smtClean="0"/>
              <a:t>‹N›</a:t>
            </a:fld>
            <a:endParaRPr lang="it-IT"/>
          </a:p>
        </p:txBody>
      </p:sp>
    </p:spTree>
    <p:extLst>
      <p:ext uri="{BB962C8B-B14F-4D97-AF65-F5344CB8AC3E}">
        <p14:creationId xmlns:p14="http://schemas.microsoft.com/office/powerpoint/2010/main" val="2731282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pic>
        <p:nvPicPr>
          <p:cNvPr id="1026" name="Picture 2" descr="▷ Come Fare per Lavorare ad Amsterdam【Guida 2020】">
            <a:extLst>
              <a:ext uri="{FF2B5EF4-FFF2-40B4-BE49-F238E27FC236}">
                <a16:creationId xmlns:a16="http://schemas.microsoft.com/office/drawing/2014/main" id="{1E00D2D3-3919-4B48-ACF4-783C09C1598F}"/>
              </a:ext>
            </a:extLst>
          </p:cNvPr>
          <p:cNvPicPr>
            <a:picLocks noChangeAspect="1" noChangeArrowheads="1"/>
          </p:cNvPicPr>
          <p:nvPr userDrawn="1"/>
        </p:nvPicPr>
        <p:blipFill rotWithShape="1">
          <a:blip r:embed="rId2">
            <a:alphaModFix amt="35000"/>
            <a:extLst>
              <a:ext uri="{28A0092B-C50C-407E-A947-70E740481C1C}">
                <a14:useLocalDpi xmlns:a14="http://schemas.microsoft.com/office/drawing/2010/main" val="0"/>
              </a:ext>
            </a:extLst>
          </a:blip>
          <a:srcRect l="558" r="-1" b="1594"/>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6250D375-B8A0-40DD-8345-93C80C8A300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1B59819-153D-48BF-9A9A-357AFFAAE0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p>
        </p:txBody>
      </p:sp>
      <p:sp>
        <p:nvSpPr>
          <p:cNvPr id="4" name="Segnaposto data 3">
            <a:extLst>
              <a:ext uri="{FF2B5EF4-FFF2-40B4-BE49-F238E27FC236}">
                <a16:creationId xmlns:a16="http://schemas.microsoft.com/office/drawing/2014/main" id="{3898DABF-9FEE-481E-93A2-2A9DCB5D1A30}"/>
              </a:ext>
            </a:extLst>
          </p:cNvPr>
          <p:cNvSpPr>
            <a:spLocks noGrp="1"/>
          </p:cNvSpPr>
          <p:nvPr>
            <p:ph type="dt" sz="half" idx="10"/>
          </p:nvPr>
        </p:nvSpPr>
        <p:spPr/>
        <p:txBody>
          <a:bodyPr/>
          <a:lstStyle/>
          <a:p>
            <a:fld id="{1306EEAF-329C-4A2B-B098-F68F377B30E9}" type="datetime1">
              <a:rPr lang="it-IT" smtClean="0"/>
              <a:t>30/07/2020</a:t>
            </a:fld>
            <a:endParaRPr lang="it-IT"/>
          </a:p>
        </p:txBody>
      </p:sp>
      <p:sp>
        <p:nvSpPr>
          <p:cNvPr id="5" name="Segnaposto piè di pagina 4">
            <a:extLst>
              <a:ext uri="{FF2B5EF4-FFF2-40B4-BE49-F238E27FC236}">
                <a16:creationId xmlns:a16="http://schemas.microsoft.com/office/drawing/2014/main" id="{0ED7517D-E9E8-452B-87EA-B7D51DACB309}"/>
              </a:ext>
            </a:extLst>
          </p:cNvPr>
          <p:cNvSpPr>
            <a:spLocks noGrp="1"/>
          </p:cNvSpPr>
          <p:nvPr>
            <p:ph type="ftr" sz="quarter" idx="11"/>
          </p:nvPr>
        </p:nvSpPr>
        <p:spPr/>
        <p:txBody>
          <a:bodyPr/>
          <a:lstStyle>
            <a:lvl1pPr>
              <a:defRPr>
                <a:solidFill>
                  <a:schemeClr val="tx1"/>
                </a:solidFill>
                <a:latin typeface="72 Light" panose="020B0303030000000003" pitchFamily="34" charset="0"/>
                <a:cs typeface="72 Light" panose="020B0303030000000003" pitchFamily="34" charset="0"/>
              </a:defRPr>
            </a:lvl1pPr>
          </a:lstStyle>
          <a:p>
            <a:endParaRPr lang="it-IT" dirty="0"/>
          </a:p>
        </p:txBody>
      </p:sp>
      <p:sp>
        <p:nvSpPr>
          <p:cNvPr id="6" name="Segnaposto numero diapositiva 5">
            <a:extLst>
              <a:ext uri="{FF2B5EF4-FFF2-40B4-BE49-F238E27FC236}">
                <a16:creationId xmlns:a16="http://schemas.microsoft.com/office/drawing/2014/main" id="{5F53903B-8DBF-4FBA-A282-674FC5230FB9}"/>
              </a:ext>
            </a:extLst>
          </p:cNvPr>
          <p:cNvSpPr>
            <a:spLocks noGrp="1"/>
          </p:cNvSpPr>
          <p:nvPr>
            <p:ph type="sldNum" sz="quarter" idx="12"/>
          </p:nvPr>
        </p:nvSpPr>
        <p:spPr/>
        <p:txBody>
          <a:bodyPr/>
          <a:lstStyle/>
          <a:p>
            <a:fld id="{28441E2F-11A6-47B6-81F3-5E4E5189836E}" type="slidenum">
              <a:rPr lang="it-IT" smtClean="0"/>
              <a:t>‹N›</a:t>
            </a:fld>
            <a:endParaRPr lang="it-IT"/>
          </a:p>
        </p:txBody>
      </p:sp>
    </p:spTree>
    <p:extLst>
      <p:ext uri="{BB962C8B-B14F-4D97-AF65-F5344CB8AC3E}">
        <p14:creationId xmlns:p14="http://schemas.microsoft.com/office/powerpoint/2010/main" val="2588075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2BBA19-B846-4A26-B85A-73CA9F3ADE6B}"/>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B78E2A9-DA33-424E-A95B-72E58560FA5B}"/>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B2847D9-6A39-481F-817D-B66199DE6558}"/>
              </a:ext>
            </a:extLst>
          </p:cNvPr>
          <p:cNvSpPr>
            <a:spLocks noGrp="1"/>
          </p:cNvSpPr>
          <p:nvPr>
            <p:ph type="dt" sz="half" idx="10"/>
          </p:nvPr>
        </p:nvSpPr>
        <p:spPr/>
        <p:txBody>
          <a:bodyPr/>
          <a:lstStyle/>
          <a:p>
            <a:fld id="{E54082D9-E2C0-4A2F-B797-F50B2A6CF154}" type="datetime1">
              <a:rPr lang="it-IT" smtClean="0"/>
              <a:t>30/07/2020</a:t>
            </a:fld>
            <a:endParaRPr lang="it-IT"/>
          </a:p>
        </p:txBody>
      </p:sp>
      <p:sp>
        <p:nvSpPr>
          <p:cNvPr id="5" name="Segnaposto piè di pagina 4">
            <a:extLst>
              <a:ext uri="{FF2B5EF4-FFF2-40B4-BE49-F238E27FC236}">
                <a16:creationId xmlns:a16="http://schemas.microsoft.com/office/drawing/2014/main" id="{BC3064E3-ED7C-4926-A3AC-0305D683F91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79862B9-8792-4117-B2B7-4CA8ED29797E}"/>
              </a:ext>
            </a:extLst>
          </p:cNvPr>
          <p:cNvSpPr>
            <a:spLocks noGrp="1"/>
          </p:cNvSpPr>
          <p:nvPr>
            <p:ph type="sldNum" sz="quarter" idx="12"/>
          </p:nvPr>
        </p:nvSpPr>
        <p:spPr/>
        <p:txBody>
          <a:bodyPr/>
          <a:lstStyle/>
          <a:p>
            <a:fld id="{28441E2F-11A6-47B6-81F3-5E4E5189836E}" type="slidenum">
              <a:rPr lang="it-IT" smtClean="0"/>
              <a:t>‹N›</a:t>
            </a:fld>
            <a:endParaRPr lang="it-IT"/>
          </a:p>
        </p:txBody>
      </p:sp>
    </p:spTree>
    <p:extLst>
      <p:ext uri="{BB962C8B-B14F-4D97-AF65-F5344CB8AC3E}">
        <p14:creationId xmlns:p14="http://schemas.microsoft.com/office/powerpoint/2010/main" val="469044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EB5E7396-3BB8-46FC-BB79-A081434D9AB1}"/>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149C782-D19C-4C76-A3A1-0B8A8B85F1AE}"/>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5F60778-AD15-4C03-A570-CA5A342D4FB5}"/>
              </a:ext>
            </a:extLst>
          </p:cNvPr>
          <p:cNvSpPr>
            <a:spLocks noGrp="1"/>
          </p:cNvSpPr>
          <p:nvPr>
            <p:ph type="dt" sz="half" idx="10"/>
          </p:nvPr>
        </p:nvSpPr>
        <p:spPr/>
        <p:txBody>
          <a:bodyPr/>
          <a:lstStyle/>
          <a:p>
            <a:fld id="{59DF2E0C-26B7-43A5-A2DF-4A85FF265461}" type="datetime1">
              <a:rPr lang="it-IT" smtClean="0"/>
              <a:t>30/07/2020</a:t>
            </a:fld>
            <a:endParaRPr lang="it-IT"/>
          </a:p>
        </p:txBody>
      </p:sp>
      <p:sp>
        <p:nvSpPr>
          <p:cNvPr id="5" name="Segnaposto piè di pagina 4">
            <a:extLst>
              <a:ext uri="{FF2B5EF4-FFF2-40B4-BE49-F238E27FC236}">
                <a16:creationId xmlns:a16="http://schemas.microsoft.com/office/drawing/2014/main" id="{C8001BD1-FA73-4889-BF3F-8594C5DBD55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AB0287C-1D90-49EB-AD72-25B0D89D867A}"/>
              </a:ext>
            </a:extLst>
          </p:cNvPr>
          <p:cNvSpPr>
            <a:spLocks noGrp="1"/>
          </p:cNvSpPr>
          <p:nvPr>
            <p:ph type="sldNum" sz="quarter" idx="12"/>
          </p:nvPr>
        </p:nvSpPr>
        <p:spPr/>
        <p:txBody>
          <a:bodyPr/>
          <a:lstStyle/>
          <a:p>
            <a:fld id="{28441E2F-11A6-47B6-81F3-5E4E5189836E}" type="slidenum">
              <a:rPr lang="it-IT" smtClean="0"/>
              <a:t>‹N›</a:t>
            </a:fld>
            <a:endParaRPr lang="it-IT"/>
          </a:p>
        </p:txBody>
      </p:sp>
    </p:spTree>
    <p:extLst>
      <p:ext uri="{BB962C8B-B14F-4D97-AF65-F5344CB8AC3E}">
        <p14:creationId xmlns:p14="http://schemas.microsoft.com/office/powerpoint/2010/main" val="2441212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906717-89DD-473C-8C05-91F8C9970392}"/>
              </a:ext>
            </a:extLst>
          </p:cNvPr>
          <p:cNvSpPr>
            <a:spLocks noGrp="1"/>
          </p:cNvSpPr>
          <p:nvPr>
            <p:ph type="title"/>
          </p:nvPr>
        </p:nvSpPr>
        <p:spPr>
          <a:xfrm>
            <a:off x="350378" y="136320"/>
            <a:ext cx="9383282" cy="752095"/>
          </a:xfrm>
        </p:spPr>
        <p:txBody>
          <a:bodyPr>
            <a:normAutofit/>
          </a:bodyPr>
          <a:lstStyle>
            <a:lvl1pPr>
              <a:defRPr sz="3200" b="0">
                <a:latin typeface="72 Condensed" panose="020B0506030000000003" pitchFamily="34" charset="0"/>
                <a:cs typeface="72 Condensed" panose="020B0506030000000003" pitchFamily="34" charset="0"/>
              </a:defRPr>
            </a:lvl1pPr>
          </a:lstStyle>
          <a:p>
            <a:r>
              <a:rPr lang="en-GB" noProof="0" dirty="0"/>
              <a:t>Fare </a:t>
            </a:r>
            <a:r>
              <a:rPr lang="en-GB" noProof="0" dirty="0" err="1"/>
              <a:t>clic</a:t>
            </a:r>
            <a:r>
              <a:rPr lang="en-GB" noProof="0" dirty="0"/>
              <a:t> per </a:t>
            </a:r>
            <a:r>
              <a:rPr lang="en-GB" noProof="0" dirty="0" err="1"/>
              <a:t>modificare</a:t>
            </a:r>
            <a:r>
              <a:rPr lang="en-GB" noProof="0" dirty="0"/>
              <a:t> lo stile del </a:t>
            </a:r>
            <a:r>
              <a:rPr lang="en-GB" noProof="0" dirty="0" err="1"/>
              <a:t>titolo</a:t>
            </a:r>
            <a:r>
              <a:rPr lang="en-GB" noProof="0" dirty="0"/>
              <a:t> </a:t>
            </a:r>
            <a:r>
              <a:rPr lang="en-GB" noProof="0" dirty="0" err="1"/>
              <a:t>dello</a:t>
            </a:r>
            <a:r>
              <a:rPr lang="en-GB" noProof="0" dirty="0"/>
              <a:t> schema</a:t>
            </a:r>
          </a:p>
        </p:txBody>
      </p:sp>
      <p:sp>
        <p:nvSpPr>
          <p:cNvPr id="3" name="Segnaposto contenuto 2">
            <a:extLst>
              <a:ext uri="{FF2B5EF4-FFF2-40B4-BE49-F238E27FC236}">
                <a16:creationId xmlns:a16="http://schemas.microsoft.com/office/drawing/2014/main" id="{FE3638BE-4915-46F4-81C2-458D467DC28E}"/>
              </a:ext>
            </a:extLst>
          </p:cNvPr>
          <p:cNvSpPr>
            <a:spLocks noGrp="1"/>
          </p:cNvSpPr>
          <p:nvPr>
            <p:ph idx="1"/>
          </p:nvPr>
        </p:nvSpPr>
        <p:spPr>
          <a:xfrm>
            <a:off x="838200" y="1290672"/>
            <a:ext cx="10515600" cy="4886291"/>
          </a:xfrm>
        </p:spPr>
        <p:txBody>
          <a:bodyPr/>
          <a:lstStyle>
            <a:lvl1pPr>
              <a:defRPr sz="2200">
                <a:latin typeface="72" panose="020B0503030000000003" pitchFamily="34" charset="0"/>
                <a:cs typeface="72" panose="020B0503030000000003" pitchFamily="34" charset="0"/>
              </a:defRPr>
            </a:lvl1pPr>
            <a:lvl2pPr>
              <a:defRPr sz="2000">
                <a:latin typeface="72" panose="020B0503030000000003" pitchFamily="34" charset="0"/>
                <a:cs typeface="72" panose="020B0503030000000003" pitchFamily="34" charset="0"/>
              </a:defRPr>
            </a:lvl2pPr>
            <a:lvl3pPr>
              <a:defRPr sz="1800">
                <a:latin typeface="72" panose="020B0503030000000003" pitchFamily="34" charset="0"/>
                <a:cs typeface="72" panose="020B0503030000000003" pitchFamily="34" charset="0"/>
              </a:defRPr>
            </a:lvl3pPr>
            <a:lvl4pPr>
              <a:defRPr sz="1600">
                <a:latin typeface="72" panose="020B0503030000000003" pitchFamily="34" charset="0"/>
                <a:cs typeface="72" panose="020B0503030000000003" pitchFamily="34" charset="0"/>
              </a:defRPr>
            </a:lvl4pPr>
            <a:lvl5pPr>
              <a:defRPr sz="1400">
                <a:latin typeface="72" panose="020B0503030000000003" pitchFamily="34" charset="0"/>
                <a:cs typeface="72" panose="020B0503030000000003" pitchFamily="34" charset="0"/>
              </a:defRPr>
            </a:lvl5pPr>
          </a:lstStyle>
          <a:p>
            <a:pPr lvl="0"/>
            <a:r>
              <a:rPr lang="en-GB" noProof="0" dirty="0"/>
              <a:t>Fare </a:t>
            </a:r>
            <a:r>
              <a:rPr lang="en-GB" noProof="0" dirty="0" err="1"/>
              <a:t>clic</a:t>
            </a:r>
            <a:r>
              <a:rPr lang="en-GB" noProof="0" dirty="0"/>
              <a:t> per </a:t>
            </a:r>
            <a:r>
              <a:rPr lang="en-GB" noProof="0" dirty="0" err="1"/>
              <a:t>modificare</a:t>
            </a:r>
            <a:r>
              <a:rPr lang="en-GB" noProof="0" dirty="0"/>
              <a:t> </a:t>
            </a:r>
            <a:r>
              <a:rPr lang="en-GB" noProof="0" dirty="0" err="1"/>
              <a:t>gli</a:t>
            </a:r>
            <a:r>
              <a:rPr lang="en-GB" noProof="0" dirty="0"/>
              <a:t> </a:t>
            </a:r>
            <a:r>
              <a:rPr lang="en-GB" noProof="0" dirty="0" err="1"/>
              <a:t>stili</a:t>
            </a:r>
            <a:r>
              <a:rPr lang="en-GB" noProof="0" dirty="0"/>
              <a:t> del </a:t>
            </a:r>
            <a:r>
              <a:rPr lang="en-GB" noProof="0" dirty="0" err="1"/>
              <a:t>testo</a:t>
            </a:r>
            <a:r>
              <a:rPr lang="en-GB" noProof="0" dirty="0"/>
              <a:t>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
        <p:nvSpPr>
          <p:cNvPr id="4" name="Segnaposto data 3">
            <a:extLst>
              <a:ext uri="{FF2B5EF4-FFF2-40B4-BE49-F238E27FC236}">
                <a16:creationId xmlns:a16="http://schemas.microsoft.com/office/drawing/2014/main" id="{78566647-69D3-49C9-81DE-32E13869DE7F}"/>
              </a:ext>
            </a:extLst>
          </p:cNvPr>
          <p:cNvSpPr>
            <a:spLocks noGrp="1"/>
          </p:cNvSpPr>
          <p:nvPr>
            <p:ph type="dt" sz="half" idx="10"/>
          </p:nvPr>
        </p:nvSpPr>
        <p:spPr/>
        <p:txBody>
          <a:bodyPr/>
          <a:lstStyle/>
          <a:p>
            <a:fld id="{7BC7A0FB-263D-48F4-AF69-13F44CFDFD2E}" type="datetime1">
              <a:rPr lang="it-IT" smtClean="0"/>
              <a:t>30/07/2020</a:t>
            </a:fld>
            <a:endParaRPr lang="it-IT"/>
          </a:p>
        </p:txBody>
      </p:sp>
      <p:sp>
        <p:nvSpPr>
          <p:cNvPr id="5" name="Segnaposto piè di pagina 4">
            <a:extLst>
              <a:ext uri="{FF2B5EF4-FFF2-40B4-BE49-F238E27FC236}">
                <a16:creationId xmlns:a16="http://schemas.microsoft.com/office/drawing/2014/main" id="{20053931-8007-42C4-8EC1-B4725505834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55F4F12-D07E-4E00-8AC3-00EB2EA89ABD}"/>
              </a:ext>
            </a:extLst>
          </p:cNvPr>
          <p:cNvSpPr>
            <a:spLocks noGrp="1"/>
          </p:cNvSpPr>
          <p:nvPr>
            <p:ph type="sldNum" sz="quarter" idx="12"/>
          </p:nvPr>
        </p:nvSpPr>
        <p:spPr/>
        <p:txBody>
          <a:bodyPr/>
          <a:lstStyle/>
          <a:p>
            <a:fld id="{28441E2F-11A6-47B6-81F3-5E4E5189836E}" type="slidenum">
              <a:rPr lang="it-IT" smtClean="0"/>
              <a:pPr/>
              <a:t>‹N›</a:t>
            </a:fld>
            <a:r>
              <a:rPr lang="it-IT" dirty="0"/>
              <a:t>/11</a:t>
            </a:r>
          </a:p>
        </p:txBody>
      </p:sp>
      <p:pic>
        <p:nvPicPr>
          <p:cNvPr id="2050" name="Picture 2" descr="Amsterdam skyline silhouette - Transparent PNG &amp; SVG vector file">
            <a:extLst>
              <a:ext uri="{FF2B5EF4-FFF2-40B4-BE49-F238E27FC236}">
                <a16:creationId xmlns:a16="http://schemas.microsoft.com/office/drawing/2014/main" id="{92981C8C-9695-42E8-97D8-526994D92D73}"/>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41546" b="41632"/>
          <a:stretch/>
        </p:blipFill>
        <p:spPr bwMode="auto">
          <a:xfrm>
            <a:off x="9733660" y="537844"/>
            <a:ext cx="2389974" cy="40205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ttore diritto 7">
            <a:extLst>
              <a:ext uri="{FF2B5EF4-FFF2-40B4-BE49-F238E27FC236}">
                <a16:creationId xmlns:a16="http://schemas.microsoft.com/office/drawing/2014/main" id="{FCDFA567-8DD5-499A-ADF4-B316CCD1B482}"/>
              </a:ext>
            </a:extLst>
          </p:cNvPr>
          <p:cNvCxnSpPr/>
          <p:nvPr userDrawn="1"/>
        </p:nvCxnSpPr>
        <p:spPr>
          <a:xfrm flipH="1">
            <a:off x="71215" y="939896"/>
            <a:ext cx="12049570" cy="0"/>
          </a:xfrm>
          <a:prstGeom prst="line">
            <a:avLst/>
          </a:prstGeom>
          <a:ln w="28575">
            <a:solidFill>
              <a:srgbClr val="FF6600"/>
            </a:solidFill>
          </a:ln>
          <a:effectLst>
            <a:reflection blurRad="6350" stA="50000" endA="300" endPos="90000" dir="5400000" sy="-100000" algn="bl" rotWithShape="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424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E1EE63-22F1-4C6C-877E-5FE2256007C6}"/>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050C332E-C27C-42BC-BE1E-CBB964E295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67C58440-238A-4B60-964B-4810771EDFB9}"/>
              </a:ext>
            </a:extLst>
          </p:cNvPr>
          <p:cNvSpPr>
            <a:spLocks noGrp="1"/>
          </p:cNvSpPr>
          <p:nvPr>
            <p:ph type="dt" sz="half" idx="10"/>
          </p:nvPr>
        </p:nvSpPr>
        <p:spPr/>
        <p:txBody>
          <a:bodyPr/>
          <a:lstStyle/>
          <a:p>
            <a:fld id="{E0784FB5-1576-485F-9362-AAEF56CC137D}" type="datetime1">
              <a:rPr lang="it-IT" smtClean="0"/>
              <a:t>30/07/2020</a:t>
            </a:fld>
            <a:endParaRPr lang="it-IT"/>
          </a:p>
        </p:txBody>
      </p:sp>
      <p:sp>
        <p:nvSpPr>
          <p:cNvPr id="5" name="Segnaposto piè di pagina 4">
            <a:extLst>
              <a:ext uri="{FF2B5EF4-FFF2-40B4-BE49-F238E27FC236}">
                <a16:creationId xmlns:a16="http://schemas.microsoft.com/office/drawing/2014/main" id="{5C46F921-AA3D-4373-A334-AAE40F88A17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BA371BB-0680-4D01-9E76-2C06C8AADA7C}"/>
              </a:ext>
            </a:extLst>
          </p:cNvPr>
          <p:cNvSpPr>
            <a:spLocks noGrp="1"/>
          </p:cNvSpPr>
          <p:nvPr>
            <p:ph type="sldNum" sz="quarter" idx="12"/>
          </p:nvPr>
        </p:nvSpPr>
        <p:spPr/>
        <p:txBody>
          <a:bodyPr/>
          <a:lstStyle/>
          <a:p>
            <a:fld id="{28441E2F-11A6-47B6-81F3-5E4E5189836E}" type="slidenum">
              <a:rPr lang="it-IT" smtClean="0"/>
              <a:t>‹N›</a:t>
            </a:fld>
            <a:endParaRPr lang="it-IT"/>
          </a:p>
        </p:txBody>
      </p:sp>
    </p:spTree>
    <p:extLst>
      <p:ext uri="{BB962C8B-B14F-4D97-AF65-F5344CB8AC3E}">
        <p14:creationId xmlns:p14="http://schemas.microsoft.com/office/powerpoint/2010/main" val="4110800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77DF2F-48DC-46E9-8A16-8E276F53E94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808BCA1-3858-45A9-A1BC-19F36899828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7B4BE60B-22BE-488B-9D98-61337E41A68A}"/>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1BC36CB9-4C7B-45D5-8090-3114735FA83C}"/>
              </a:ext>
            </a:extLst>
          </p:cNvPr>
          <p:cNvSpPr>
            <a:spLocks noGrp="1"/>
          </p:cNvSpPr>
          <p:nvPr>
            <p:ph type="dt" sz="half" idx="10"/>
          </p:nvPr>
        </p:nvSpPr>
        <p:spPr/>
        <p:txBody>
          <a:bodyPr/>
          <a:lstStyle/>
          <a:p>
            <a:fld id="{D40FA869-5EE2-4157-B7AA-A068B143A80E}" type="datetime1">
              <a:rPr lang="it-IT" smtClean="0"/>
              <a:t>30/07/2020</a:t>
            </a:fld>
            <a:endParaRPr lang="it-IT"/>
          </a:p>
        </p:txBody>
      </p:sp>
      <p:sp>
        <p:nvSpPr>
          <p:cNvPr id="6" name="Segnaposto piè di pagina 5">
            <a:extLst>
              <a:ext uri="{FF2B5EF4-FFF2-40B4-BE49-F238E27FC236}">
                <a16:creationId xmlns:a16="http://schemas.microsoft.com/office/drawing/2014/main" id="{633C6A3D-8B5B-48B9-85A2-4FF106BA041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271841D-B77D-4A95-96A9-84791F237A9D}"/>
              </a:ext>
            </a:extLst>
          </p:cNvPr>
          <p:cNvSpPr>
            <a:spLocks noGrp="1"/>
          </p:cNvSpPr>
          <p:nvPr>
            <p:ph type="sldNum" sz="quarter" idx="12"/>
          </p:nvPr>
        </p:nvSpPr>
        <p:spPr/>
        <p:txBody>
          <a:bodyPr/>
          <a:lstStyle/>
          <a:p>
            <a:fld id="{28441E2F-11A6-47B6-81F3-5E4E5189836E}" type="slidenum">
              <a:rPr lang="it-IT" smtClean="0"/>
              <a:t>‹N›</a:t>
            </a:fld>
            <a:endParaRPr lang="it-IT"/>
          </a:p>
        </p:txBody>
      </p:sp>
    </p:spTree>
    <p:extLst>
      <p:ext uri="{BB962C8B-B14F-4D97-AF65-F5344CB8AC3E}">
        <p14:creationId xmlns:p14="http://schemas.microsoft.com/office/powerpoint/2010/main" val="889542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4417D1-EE71-4853-9CF4-A506807199F3}"/>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05CE934-3A75-43D9-ABA7-C36A76D135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460B7BE9-9A98-4397-AE2B-AF265E1F2CAE}"/>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4DFF307F-7415-46E1-9C10-1612181E8C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642F384-6EAB-4327-9C69-5E6038278CCE}"/>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C48FDC19-67E1-4837-A7CC-6913ABAF8DC5}"/>
              </a:ext>
            </a:extLst>
          </p:cNvPr>
          <p:cNvSpPr>
            <a:spLocks noGrp="1"/>
          </p:cNvSpPr>
          <p:nvPr>
            <p:ph type="dt" sz="half" idx="10"/>
          </p:nvPr>
        </p:nvSpPr>
        <p:spPr/>
        <p:txBody>
          <a:bodyPr/>
          <a:lstStyle/>
          <a:p>
            <a:fld id="{E260BA17-AD40-4007-AD0B-248FC369C3F2}" type="datetime1">
              <a:rPr lang="it-IT" smtClean="0"/>
              <a:t>30/07/2020</a:t>
            </a:fld>
            <a:endParaRPr lang="it-IT"/>
          </a:p>
        </p:txBody>
      </p:sp>
      <p:sp>
        <p:nvSpPr>
          <p:cNvPr id="8" name="Segnaposto piè di pagina 7">
            <a:extLst>
              <a:ext uri="{FF2B5EF4-FFF2-40B4-BE49-F238E27FC236}">
                <a16:creationId xmlns:a16="http://schemas.microsoft.com/office/drawing/2014/main" id="{D63CD143-3373-427D-A3A4-2DF77D37C52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0CEF2C8C-7819-4E98-BAD8-8D60A701AABC}"/>
              </a:ext>
            </a:extLst>
          </p:cNvPr>
          <p:cNvSpPr>
            <a:spLocks noGrp="1"/>
          </p:cNvSpPr>
          <p:nvPr>
            <p:ph type="sldNum" sz="quarter" idx="12"/>
          </p:nvPr>
        </p:nvSpPr>
        <p:spPr/>
        <p:txBody>
          <a:bodyPr/>
          <a:lstStyle/>
          <a:p>
            <a:fld id="{28441E2F-11A6-47B6-81F3-5E4E5189836E}" type="slidenum">
              <a:rPr lang="it-IT" smtClean="0"/>
              <a:t>‹N›</a:t>
            </a:fld>
            <a:endParaRPr lang="it-IT"/>
          </a:p>
        </p:txBody>
      </p:sp>
    </p:spTree>
    <p:extLst>
      <p:ext uri="{BB962C8B-B14F-4D97-AF65-F5344CB8AC3E}">
        <p14:creationId xmlns:p14="http://schemas.microsoft.com/office/powerpoint/2010/main" val="3182861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7D783E-CC4C-4B3B-8527-E806AD34326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B7E7A456-EA0C-4CEC-89DF-3662FCB9C924}"/>
              </a:ext>
            </a:extLst>
          </p:cNvPr>
          <p:cNvSpPr>
            <a:spLocks noGrp="1"/>
          </p:cNvSpPr>
          <p:nvPr>
            <p:ph type="dt" sz="half" idx="10"/>
          </p:nvPr>
        </p:nvSpPr>
        <p:spPr/>
        <p:txBody>
          <a:bodyPr/>
          <a:lstStyle/>
          <a:p>
            <a:fld id="{04915D09-7638-4AA9-91B2-A7CF02C673E9}" type="datetime1">
              <a:rPr lang="it-IT" smtClean="0"/>
              <a:t>30/07/2020</a:t>
            </a:fld>
            <a:endParaRPr lang="it-IT"/>
          </a:p>
        </p:txBody>
      </p:sp>
      <p:sp>
        <p:nvSpPr>
          <p:cNvPr id="4" name="Segnaposto piè di pagina 3">
            <a:extLst>
              <a:ext uri="{FF2B5EF4-FFF2-40B4-BE49-F238E27FC236}">
                <a16:creationId xmlns:a16="http://schemas.microsoft.com/office/drawing/2014/main" id="{B8E2EAA1-D9B3-4635-8C25-3B3CF1614F3E}"/>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A0064084-CC7B-48B4-98E1-16493E4F703A}"/>
              </a:ext>
            </a:extLst>
          </p:cNvPr>
          <p:cNvSpPr>
            <a:spLocks noGrp="1"/>
          </p:cNvSpPr>
          <p:nvPr>
            <p:ph type="sldNum" sz="quarter" idx="12"/>
          </p:nvPr>
        </p:nvSpPr>
        <p:spPr/>
        <p:txBody>
          <a:bodyPr/>
          <a:lstStyle/>
          <a:p>
            <a:fld id="{28441E2F-11A6-47B6-81F3-5E4E5189836E}" type="slidenum">
              <a:rPr lang="it-IT" smtClean="0"/>
              <a:t>‹N›</a:t>
            </a:fld>
            <a:endParaRPr lang="it-IT"/>
          </a:p>
        </p:txBody>
      </p:sp>
    </p:spTree>
    <p:extLst>
      <p:ext uri="{BB962C8B-B14F-4D97-AF65-F5344CB8AC3E}">
        <p14:creationId xmlns:p14="http://schemas.microsoft.com/office/powerpoint/2010/main" val="2976652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C6205A8-AACA-4F89-8D03-FC7DE4221783}"/>
              </a:ext>
            </a:extLst>
          </p:cNvPr>
          <p:cNvSpPr>
            <a:spLocks noGrp="1"/>
          </p:cNvSpPr>
          <p:nvPr>
            <p:ph type="dt" sz="half" idx="10"/>
          </p:nvPr>
        </p:nvSpPr>
        <p:spPr/>
        <p:txBody>
          <a:bodyPr/>
          <a:lstStyle/>
          <a:p>
            <a:fld id="{1C79E8CD-B5C3-4A22-9497-B641B3740BD5}" type="datetime1">
              <a:rPr lang="it-IT" smtClean="0"/>
              <a:t>30/07/2020</a:t>
            </a:fld>
            <a:endParaRPr lang="it-IT"/>
          </a:p>
        </p:txBody>
      </p:sp>
      <p:sp>
        <p:nvSpPr>
          <p:cNvPr id="3" name="Segnaposto piè di pagina 2">
            <a:extLst>
              <a:ext uri="{FF2B5EF4-FFF2-40B4-BE49-F238E27FC236}">
                <a16:creationId xmlns:a16="http://schemas.microsoft.com/office/drawing/2014/main" id="{CBA81E18-CDBF-43CD-994E-60BB72CD49C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6FEA6DD0-59F7-4AAB-9D3A-62444C35C85D}"/>
              </a:ext>
            </a:extLst>
          </p:cNvPr>
          <p:cNvSpPr>
            <a:spLocks noGrp="1"/>
          </p:cNvSpPr>
          <p:nvPr>
            <p:ph type="sldNum" sz="quarter" idx="12"/>
          </p:nvPr>
        </p:nvSpPr>
        <p:spPr/>
        <p:txBody>
          <a:bodyPr/>
          <a:lstStyle/>
          <a:p>
            <a:fld id="{28441E2F-11A6-47B6-81F3-5E4E5189836E}" type="slidenum">
              <a:rPr lang="it-IT" smtClean="0"/>
              <a:t>‹N›</a:t>
            </a:fld>
            <a:endParaRPr lang="it-IT"/>
          </a:p>
        </p:txBody>
      </p:sp>
    </p:spTree>
    <p:extLst>
      <p:ext uri="{BB962C8B-B14F-4D97-AF65-F5344CB8AC3E}">
        <p14:creationId xmlns:p14="http://schemas.microsoft.com/office/powerpoint/2010/main" val="2368507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22082C-4BB2-457E-91A0-5B64A83CE26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ED5F1F1-AA42-4BA8-BAF2-7A217A7E95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5057B48C-06A5-4A6C-9465-BB21FEEDB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027AC51-038A-4404-AC3B-AA0387125B16}"/>
              </a:ext>
            </a:extLst>
          </p:cNvPr>
          <p:cNvSpPr>
            <a:spLocks noGrp="1"/>
          </p:cNvSpPr>
          <p:nvPr>
            <p:ph type="dt" sz="half" idx="10"/>
          </p:nvPr>
        </p:nvSpPr>
        <p:spPr/>
        <p:txBody>
          <a:bodyPr/>
          <a:lstStyle/>
          <a:p>
            <a:fld id="{DA65A0F9-CF9F-4D18-8E4E-774D862F0DB6}" type="datetime1">
              <a:rPr lang="it-IT" smtClean="0"/>
              <a:t>30/07/2020</a:t>
            </a:fld>
            <a:endParaRPr lang="it-IT"/>
          </a:p>
        </p:txBody>
      </p:sp>
      <p:sp>
        <p:nvSpPr>
          <p:cNvPr id="6" name="Segnaposto piè di pagina 5">
            <a:extLst>
              <a:ext uri="{FF2B5EF4-FFF2-40B4-BE49-F238E27FC236}">
                <a16:creationId xmlns:a16="http://schemas.microsoft.com/office/drawing/2014/main" id="{7DAF85B8-0778-43EB-8D95-B9D37244295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1268002-1173-4697-976C-AD242205B1F6}"/>
              </a:ext>
            </a:extLst>
          </p:cNvPr>
          <p:cNvSpPr>
            <a:spLocks noGrp="1"/>
          </p:cNvSpPr>
          <p:nvPr>
            <p:ph type="sldNum" sz="quarter" idx="12"/>
          </p:nvPr>
        </p:nvSpPr>
        <p:spPr/>
        <p:txBody>
          <a:bodyPr/>
          <a:lstStyle/>
          <a:p>
            <a:fld id="{28441E2F-11A6-47B6-81F3-5E4E5189836E}" type="slidenum">
              <a:rPr lang="it-IT" smtClean="0"/>
              <a:t>‹N›</a:t>
            </a:fld>
            <a:endParaRPr lang="it-IT"/>
          </a:p>
        </p:txBody>
      </p:sp>
    </p:spTree>
    <p:extLst>
      <p:ext uri="{BB962C8B-B14F-4D97-AF65-F5344CB8AC3E}">
        <p14:creationId xmlns:p14="http://schemas.microsoft.com/office/powerpoint/2010/main" val="3911521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A67CC-EE29-4000-83A6-DC7506B6DC3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1845DDC5-863F-4267-BC5C-4486FAAC8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EDE31CD9-24B7-46F3-BD69-ED70C29CC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DD1AD084-B6E2-4EF2-A022-FB96EF1676C8}"/>
              </a:ext>
            </a:extLst>
          </p:cNvPr>
          <p:cNvSpPr>
            <a:spLocks noGrp="1"/>
          </p:cNvSpPr>
          <p:nvPr>
            <p:ph type="dt" sz="half" idx="10"/>
          </p:nvPr>
        </p:nvSpPr>
        <p:spPr/>
        <p:txBody>
          <a:bodyPr/>
          <a:lstStyle/>
          <a:p>
            <a:fld id="{F12AE00D-6E2B-4134-B966-BBC88009FB79}" type="datetime1">
              <a:rPr lang="it-IT" smtClean="0"/>
              <a:t>30/07/2020</a:t>
            </a:fld>
            <a:endParaRPr lang="it-IT"/>
          </a:p>
        </p:txBody>
      </p:sp>
      <p:sp>
        <p:nvSpPr>
          <p:cNvPr id="6" name="Segnaposto piè di pagina 5">
            <a:extLst>
              <a:ext uri="{FF2B5EF4-FFF2-40B4-BE49-F238E27FC236}">
                <a16:creationId xmlns:a16="http://schemas.microsoft.com/office/drawing/2014/main" id="{674A86FF-5D79-4633-AE97-0E574530602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1D09B99-875D-4C09-80E4-F19F5D55456F}"/>
              </a:ext>
            </a:extLst>
          </p:cNvPr>
          <p:cNvSpPr>
            <a:spLocks noGrp="1"/>
          </p:cNvSpPr>
          <p:nvPr>
            <p:ph type="sldNum" sz="quarter" idx="12"/>
          </p:nvPr>
        </p:nvSpPr>
        <p:spPr/>
        <p:txBody>
          <a:bodyPr/>
          <a:lstStyle/>
          <a:p>
            <a:fld id="{28441E2F-11A6-47B6-81F3-5E4E5189836E}" type="slidenum">
              <a:rPr lang="it-IT" smtClean="0"/>
              <a:t>‹N›</a:t>
            </a:fld>
            <a:endParaRPr lang="it-IT"/>
          </a:p>
        </p:txBody>
      </p:sp>
    </p:spTree>
    <p:extLst>
      <p:ext uri="{BB962C8B-B14F-4D97-AF65-F5344CB8AC3E}">
        <p14:creationId xmlns:p14="http://schemas.microsoft.com/office/powerpoint/2010/main" val="12708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50654A56-6747-431A-9487-EA3E1AA2CB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7930A843-E2A5-4CE2-A909-418E97DF47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B79CCAB-75B7-4001-B75B-C9311A3423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ABBFC2-AC6E-4376-BF9B-F8D1E7E921E6}" type="datetime1">
              <a:rPr lang="it-IT" smtClean="0"/>
              <a:t>30/07/2020</a:t>
            </a:fld>
            <a:endParaRPr lang="it-IT"/>
          </a:p>
        </p:txBody>
      </p:sp>
      <p:sp>
        <p:nvSpPr>
          <p:cNvPr id="5" name="Segnaposto piè di pagina 4">
            <a:extLst>
              <a:ext uri="{FF2B5EF4-FFF2-40B4-BE49-F238E27FC236}">
                <a16:creationId xmlns:a16="http://schemas.microsoft.com/office/drawing/2014/main" id="{0ED8ABA4-6E41-4EF3-901E-887F4C6A5B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30604F53-D0A7-45B2-BBBF-44CFBB7A6E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441E2F-11A6-47B6-81F3-5E4E5189836E}" type="slidenum">
              <a:rPr lang="it-IT" smtClean="0"/>
              <a:t>‹N›</a:t>
            </a:fld>
            <a:endParaRPr lang="it-IT"/>
          </a:p>
        </p:txBody>
      </p:sp>
    </p:spTree>
    <p:extLst>
      <p:ext uri="{BB962C8B-B14F-4D97-AF65-F5344CB8AC3E}">
        <p14:creationId xmlns:p14="http://schemas.microsoft.com/office/powerpoint/2010/main" val="2195175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99designs.hk/profiles/erennguyen/designs/1123764"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698FC3-92DF-4BD7-92DE-C92DDBD794DD}"/>
              </a:ext>
            </a:extLst>
          </p:cNvPr>
          <p:cNvSpPr>
            <a:spLocks noGrp="1"/>
          </p:cNvSpPr>
          <p:nvPr>
            <p:ph type="ctrTitle"/>
          </p:nvPr>
        </p:nvSpPr>
        <p:spPr>
          <a:xfrm>
            <a:off x="1524000" y="1122363"/>
            <a:ext cx="9144000" cy="2387600"/>
          </a:xfrm>
        </p:spPr>
        <p:txBody>
          <a:bodyPr>
            <a:normAutofit fontScale="90000"/>
          </a:bodyPr>
          <a:lstStyle/>
          <a:p>
            <a:br>
              <a:rPr lang="it-IT" dirty="0">
                <a:latin typeface="72 Condensed" panose="020B0506030000000003" pitchFamily="34" charset="0"/>
                <a:cs typeface="72 Condensed" panose="020B0506030000000003" pitchFamily="34" charset="0"/>
              </a:rPr>
            </a:br>
            <a:r>
              <a:rPr lang="en-US" dirty="0">
                <a:latin typeface="72 Condensed" panose="020B0506030000000003" pitchFamily="34" charset="0"/>
                <a:cs typeface="72 Condensed" panose="020B0506030000000003" pitchFamily="34" charset="0"/>
              </a:rPr>
              <a:t> </a:t>
            </a:r>
            <a:r>
              <a:rPr lang="en-US" b="1" dirty="0">
                <a:latin typeface="72 Condensed" panose="020B0506030000000003" pitchFamily="34" charset="0"/>
                <a:cs typeface="72 Condensed" panose="020B0506030000000003" pitchFamily="34" charset="0"/>
              </a:rPr>
              <a:t>Italian take away in the heart of Amsterdam </a:t>
            </a:r>
            <a:endParaRPr lang="it-IT" dirty="0">
              <a:latin typeface="72 Condensed" panose="020B0506030000000003" pitchFamily="34" charset="0"/>
              <a:cs typeface="72 Condensed" panose="020B0506030000000003" pitchFamily="34" charset="0"/>
            </a:endParaRPr>
          </a:p>
        </p:txBody>
      </p:sp>
      <p:sp>
        <p:nvSpPr>
          <p:cNvPr id="3" name="Sottotitolo 2">
            <a:extLst>
              <a:ext uri="{FF2B5EF4-FFF2-40B4-BE49-F238E27FC236}">
                <a16:creationId xmlns:a16="http://schemas.microsoft.com/office/drawing/2014/main" id="{61AAD990-EF3D-49EB-A6A9-6CB7C615B86E}"/>
              </a:ext>
            </a:extLst>
          </p:cNvPr>
          <p:cNvSpPr>
            <a:spLocks noGrp="1"/>
          </p:cNvSpPr>
          <p:nvPr>
            <p:ph type="subTitle" idx="1"/>
          </p:nvPr>
        </p:nvSpPr>
        <p:spPr>
          <a:xfrm>
            <a:off x="1524000" y="3602038"/>
            <a:ext cx="9144000" cy="1655762"/>
          </a:xfrm>
        </p:spPr>
        <p:txBody>
          <a:bodyPr/>
          <a:lstStyle/>
          <a:p>
            <a:r>
              <a:rPr lang="it-IT" dirty="0">
                <a:latin typeface="72 Condensed" panose="020B0506030000000003" pitchFamily="34" charset="0"/>
                <a:cs typeface="72 Condensed" panose="020B0506030000000003" pitchFamily="34" charset="0"/>
              </a:rPr>
              <a:t>Coursera CAPSTONE PROJECT</a:t>
            </a:r>
          </a:p>
        </p:txBody>
      </p:sp>
      <p:sp>
        <p:nvSpPr>
          <p:cNvPr id="6" name="Segnaposto piè di pagina 5">
            <a:extLst>
              <a:ext uri="{FF2B5EF4-FFF2-40B4-BE49-F238E27FC236}">
                <a16:creationId xmlns:a16="http://schemas.microsoft.com/office/drawing/2014/main" id="{F6C0F59A-2AC1-4A25-986F-2D9C9A2B88EC}"/>
              </a:ext>
            </a:extLst>
          </p:cNvPr>
          <p:cNvSpPr>
            <a:spLocks noGrp="1"/>
          </p:cNvSpPr>
          <p:nvPr>
            <p:ph type="ftr" sz="quarter" idx="11"/>
          </p:nvPr>
        </p:nvSpPr>
        <p:spPr/>
        <p:txBody>
          <a:bodyPr/>
          <a:lstStyle/>
          <a:p>
            <a:r>
              <a:rPr lang="en-GB" dirty="0"/>
              <a:t>July 2020</a:t>
            </a:r>
          </a:p>
        </p:txBody>
      </p:sp>
    </p:spTree>
    <p:extLst>
      <p:ext uri="{BB962C8B-B14F-4D97-AF65-F5344CB8AC3E}">
        <p14:creationId xmlns:p14="http://schemas.microsoft.com/office/powerpoint/2010/main" val="1979144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7A17CB-6458-4F0D-9C10-94B53ECB36FE}"/>
              </a:ext>
            </a:extLst>
          </p:cNvPr>
          <p:cNvSpPr>
            <a:spLocks noGrp="1"/>
          </p:cNvSpPr>
          <p:nvPr>
            <p:ph type="title"/>
          </p:nvPr>
        </p:nvSpPr>
        <p:spPr/>
        <p:txBody>
          <a:bodyPr/>
          <a:lstStyle/>
          <a:p>
            <a:r>
              <a:rPr lang="en-GB" dirty="0"/>
              <a:t>Results</a:t>
            </a:r>
          </a:p>
        </p:txBody>
      </p:sp>
      <p:sp>
        <p:nvSpPr>
          <p:cNvPr id="3" name="Segnaposto contenuto 2">
            <a:extLst>
              <a:ext uri="{FF2B5EF4-FFF2-40B4-BE49-F238E27FC236}">
                <a16:creationId xmlns:a16="http://schemas.microsoft.com/office/drawing/2014/main" id="{4C2D370F-71A0-44FE-B5B0-1BCCEA0F78D1}"/>
              </a:ext>
            </a:extLst>
          </p:cNvPr>
          <p:cNvSpPr>
            <a:spLocks noGrp="1"/>
          </p:cNvSpPr>
          <p:nvPr>
            <p:ph idx="1"/>
          </p:nvPr>
        </p:nvSpPr>
        <p:spPr>
          <a:xfrm>
            <a:off x="838200" y="1154855"/>
            <a:ext cx="5257800" cy="1512349"/>
          </a:xfrm>
        </p:spPr>
        <p:txBody>
          <a:bodyPr/>
          <a:lstStyle/>
          <a:p>
            <a:pPr algn="just"/>
            <a:r>
              <a:rPr lang="en-US" sz="1600" b="1" dirty="0"/>
              <a:t>Three possible locations </a:t>
            </a:r>
            <a:r>
              <a:rPr lang="en-US" sz="1600" dirty="0"/>
              <a:t>came out from the analysis</a:t>
            </a:r>
          </a:p>
          <a:p>
            <a:pPr algn="just"/>
            <a:r>
              <a:rPr lang="en-US" sz="1600" dirty="0"/>
              <a:t>These areas have then been </a:t>
            </a:r>
            <a:r>
              <a:rPr lang="en-US" sz="1600" b="1" dirty="0"/>
              <a:t>clustered</a:t>
            </a:r>
            <a:r>
              <a:rPr lang="en-US" sz="1600" dirty="0"/>
              <a:t> to find </a:t>
            </a:r>
            <a:r>
              <a:rPr lang="en-US" sz="1600" b="1" dirty="0"/>
              <a:t>centers of zones </a:t>
            </a:r>
            <a:r>
              <a:rPr lang="en-US" sz="1600" dirty="0"/>
              <a:t>containing good locations.</a:t>
            </a:r>
          </a:p>
          <a:p>
            <a:pPr algn="just"/>
            <a:r>
              <a:rPr lang="en-US" sz="1600" dirty="0"/>
              <a:t>Final zones, their centers and addresses are the </a:t>
            </a:r>
            <a:r>
              <a:rPr lang="en-US" sz="1600" b="1" dirty="0"/>
              <a:t>result of the analysis</a:t>
            </a:r>
            <a:r>
              <a:rPr lang="en-US" sz="1600" dirty="0"/>
              <a:t>.</a:t>
            </a:r>
            <a:endParaRPr lang="it-IT" sz="1600" dirty="0"/>
          </a:p>
          <a:p>
            <a:pPr algn="just"/>
            <a:endParaRPr lang="it-IT" dirty="0"/>
          </a:p>
        </p:txBody>
      </p:sp>
      <p:pic>
        <p:nvPicPr>
          <p:cNvPr id="5" name="Immagine 4">
            <a:extLst>
              <a:ext uri="{FF2B5EF4-FFF2-40B4-BE49-F238E27FC236}">
                <a16:creationId xmlns:a16="http://schemas.microsoft.com/office/drawing/2014/main" id="{2DADE027-C3A2-4471-9A48-0B2F9EFE2EE7}"/>
              </a:ext>
            </a:extLst>
          </p:cNvPr>
          <p:cNvPicPr>
            <a:picLocks noChangeAspect="1"/>
          </p:cNvPicPr>
          <p:nvPr/>
        </p:nvPicPr>
        <p:blipFill>
          <a:blip r:embed="rId2"/>
          <a:stretch>
            <a:fillRect/>
          </a:stretch>
        </p:blipFill>
        <p:spPr>
          <a:xfrm>
            <a:off x="8112191" y="1079893"/>
            <a:ext cx="2870022" cy="2366898"/>
          </a:xfrm>
          <a:prstGeom prst="ellipse">
            <a:avLst/>
          </a:prstGeom>
          <a:ln w="3175" cap="rnd">
            <a:solidFill>
              <a:srgbClr val="FF66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Immagine 6">
            <a:extLst>
              <a:ext uri="{FF2B5EF4-FFF2-40B4-BE49-F238E27FC236}">
                <a16:creationId xmlns:a16="http://schemas.microsoft.com/office/drawing/2014/main" id="{2A1D88B5-1C7F-462C-B67B-DE00188527B2}"/>
              </a:ext>
            </a:extLst>
          </p:cNvPr>
          <p:cNvPicPr>
            <a:picLocks noChangeAspect="1"/>
          </p:cNvPicPr>
          <p:nvPr/>
        </p:nvPicPr>
        <p:blipFill>
          <a:blip r:embed="rId3"/>
          <a:stretch>
            <a:fillRect/>
          </a:stretch>
        </p:blipFill>
        <p:spPr>
          <a:xfrm>
            <a:off x="499813" y="2705920"/>
            <a:ext cx="6460525" cy="922932"/>
          </a:xfrm>
          <a:prstGeom prst="rect">
            <a:avLst/>
          </a:prstGeom>
        </p:spPr>
      </p:pic>
      <p:pic>
        <p:nvPicPr>
          <p:cNvPr id="8" name="Immagine 7">
            <a:extLst>
              <a:ext uri="{FF2B5EF4-FFF2-40B4-BE49-F238E27FC236}">
                <a16:creationId xmlns:a16="http://schemas.microsoft.com/office/drawing/2014/main" id="{26967B1B-CD5B-4AA6-BBEE-67F4DFDCBB93}"/>
              </a:ext>
            </a:extLst>
          </p:cNvPr>
          <p:cNvPicPr>
            <a:picLocks noChangeAspect="1"/>
          </p:cNvPicPr>
          <p:nvPr/>
        </p:nvPicPr>
        <p:blipFill>
          <a:blip r:embed="rId4"/>
          <a:stretch>
            <a:fillRect/>
          </a:stretch>
        </p:blipFill>
        <p:spPr>
          <a:xfrm>
            <a:off x="650193" y="4132658"/>
            <a:ext cx="2511472" cy="1846910"/>
          </a:xfrm>
          <a:prstGeom prst="rect">
            <a:avLst/>
          </a:prstGeom>
        </p:spPr>
      </p:pic>
      <p:sp>
        <p:nvSpPr>
          <p:cNvPr id="10" name="CasellaDiTesto 9">
            <a:extLst>
              <a:ext uri="{FF2B5EF4-FFF2-40B4-BE49-F238E27FC236}">
                <a16:creationId xmlns:a16="http://schemas.microsoft.com/office/drawing/2014/main" id="{6FE3FCDC-E8BF-4A75-9862-A58271A73589}"/>
              </a:ext>
            </a:extLst>
          </p:cNvPr>
          <p:cNvSpPr txBox="1"/>
          <p:nvPr/>
        </p:nvSpPr>
        <p:spPr>
          <a:xfrm>
            <a:off x="1265350" y="6041762"/>
            <a:ext cx="1281157" cy="246221"/>
          </a:xfrm>
          <a:prstGeom prst="rect">
            <a:avLst/>
          </a:prstGeom>
          <a:noFill/>
        </p:spPr>
        <p:txBody>
          <a:bodyPr wrap="square" rtlCol="0">
            <a:spAutoFit/>
          </a:bodyPr>
          <a:lstStyle/>
          <a:p>
            <a:r>
              <a:rPr lang="en-GB" sz="1000" dirty="0">
                <a:latin typeface="72 Light" panose="020B0303030000000003" pitchFamily="34" charset="0"/>
                <a:cs typeface="72 Light" panose="020B0303030000000003" pitchFamily="34" charset="0"/>
              </a:rPr>
              <a:t>K-means clustering</a:t>
            </a:r>
          </a:p>
        </p:txBody>
      </p:sp>
      <p:grpSp>
        <p:nvGrpSpPr>
          <p:cNvPr id="15" name="Gruppo 14">
            <a:extLst>
              <a:ext uri="{FF2B5EF4-FFF2-40B4-BE49-F238E27FC236}">
                <a16:creationId xmlns:a16="http://schemas.microsoft.com/office/drawing/2014/main" id="{A032C305-01C8-42B0-81CB-D96B1CEACBE6}"/>
              </a:ext>
            </a:extLst>
          </p:cNvPr>
          <p:cNvGrpSpPr/>
          <p:nvPr/>
        </p:nvGrpSpPr>
        <p:grpSpPr>
          <a:xfrm>
            <a:off x="3730076" y="3659949"/>
            <a:ext cx="6072658" cy="3077924"/>
            <a:chOff x="3909542" y="3659949"/>
            <a:chExt cx="6072658" cy="3077924"/>
          </a:xfrm>
        </p:grpSpPr>
        <p:pic>
          <p:nvPicPr>
            <p:cNvPr id="9" name="Immagine 8">
              <a:extLst>
                <a:ext uri="{FF2B5EF4-FFF2-40B4-BE49-F238E27FC236}">
                  <a16:creationId xmlns:a16="http://schemas.microsoft.com/office/drawing/2014/main" id="{EE0C9B17-85F6-4551-A3D5-AA1666BC8ABC}"/>
                </a:ext>
              </a:extLst>
            </p:cNvPr>
            <p:cNvPicPr>
              <a:picLocks noChangeAspect="1"/>
            </p:cNvPicPr>
            <p:nvPr/>
          </p:nvPicPr>
          <p:blipFill>
            <a:blip r:embed="rId5"/>
            <a:stretch>
              <a:fillRect/>
            </a:stretch>
          </p:blipFill>
          <p:spPr>
            <a:xfrm>
              <a:off x="3909542" y="3659949"/>
              <a:ext cx="3743270" cy="3061526"/>
            </a:xfrm>
            <a:prstGeom prst="rect">
              <a:avLst/>
            </a:prstGeom>
          </p:spPr>
        </p:pic>
        <p:cxnSp>
          <p:nvCxnSpPr>
            <p:cNvPr id="11" name="Connettore diritto 10">
              <a:extLst>
                <a:ext uri="{FF2B5EF4-FFF2-40B4-BE49-F238E27FC236}">
                  <a16:creationId xmlns:a16="http://schemas.microsoft.com/office/drawing/2014/main" id="{870F496E-D3DD-46C7-8D3D-966B5775A48C}"/>
                </a:ext>
              </a:extLst>
            </p:cNvPr>
            <p:cNvCxnSpPr>
              <a:cxnSpLocks/>
            </p:cNvCxnSpPr>
            <p:nvPr/>
          </p:nvCxnSpPr>
          <p:spPr>
            <a:xfrm flipV="1">
              <a:off x="3909542" y="6721475"/>
              <a:ext cx="6072658" cy="16398"/>
            </a:xfrm>
            <a:prstGeom prst="line">
              <a:avLst/>
            </a:prstGeom>
            <a:ln w="1905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3" name="CasellaDiTesto 12">
            <a:extLst>
              <a:ext uri="{FF2B5EF4-FFF2-40B4-BE49-F238E27FC236}">
                <a16:creationId xmlns:a16="http://schemas.microsoft.com/office/drawing/2014/main" id="{E208B0C3-56BA-40C5-9781-76132A9B393E}"/>
              </a:ext>
            </a:extLst>
          </p:cNvPr>
          <p:cNvSpPr txBox="1"/>
          <p:nvPr/>
        </p:nvSpPr>
        <p:spPr>
          <a:xfrm>
            <a:off x="7445906" y="6388918"/>
            <a:ext cx="2329388" cy="338554"/>
          </a:xfrm>
          <a:prstGeom prst="rect">
            <a:avLst/>
          </a:prstGeom>
          <a:noFill/>
        </p:spPr>
        <p:txBody>
          <a:bodyPr wrap="square" rtlCol="0">
            <a:spAutoFit/>
          </a:bodyPr>
          <a:lstStyle/>
          <a:p>
            <a:r>
              <a:rPr lang="en-GB" sz="800" dirty="0">
                <a:latin typeface="72 Light" panose="020B0303030000000003" pitchFamily="34" charset="0"/>
                <a:cs typeface="72 Light" panose="020B0303030000000003" pitchFamily="34" charset="0"/>
              </a:rPr>
              <a:t>Final addresses of candidate locations for the Italian take away</a:t>
            </a:r>
          </a:p>
        </p:txBody>
      </p:sp>
      <p:pic>
        <p:nvPicPr>
          <p:cNvPr id="14" name="Immagine 13">
            <a:extLst>
              <a:ext uri="{FF2B5EF4-FFF2-40B4-BE49-F238E27FC236}">
                <a16:creationId xmlns:a16="http://schemas.microsoft.com/office/drawing/2014/main" id="{2F2ED4F1-5469-423F-8E31-4FBB5AFA724E}"/>
              </a:ext>
            </a:extLst>
          </p:cNvPr>
          <p:cNvPicPr>
            <a:picLocks noChangeAspect="1"/>
          </p:cNvPicPr>
          <p:nvPr/>
        </p:nvPicPr>
        <p:blipFill>
          <a:blip r:embed="rId6"/>
          <a:stretch>
            <a:fillRect/>
          </a:stretch>
        </p:blipFill>
        <p:spPr>
          <a:xfrm>
            <a:off x="7656988" y="5579330"/>
            <a:ext cx="4291492" cy="664237"/>
          </a:xfrm>
          <a:prstGeom prst="rect">
            <a:avLst/>
          </a:prstGeom>
          <a:ln w="19050">
            <a:solidFill>
              <a:srgbClr val="FF6600"/>
            </a:solidFill>
          </a:ln>
        </p:spPr>
      </p:pic>
      <p:sp>
        <p:nvSpPr>
          <p:cNvPr id="16" name="Rettangolo 15">
            <a:extLst>
              <a:ext uri="{FF2B5EF4-FFF2-40B4-BE49-F238E27FC236}">
                <a16:creationId xmlns:a16="http://schemas.microsoft.com/office/drawing/2014/main" id="{FBF6E0BF-013F-49CC-967B-795FB9CABA4E}"/>
              </a:ext>
            </a:extLst>
          </p:cNvPr>
          <p:cNvSpPr/>
          <p:nvPr/>
        </p:nvSpPr>
        <p:spPr>
          <a:xfrm>
            <a:off x="7648674" y="4345682"/>
            <a:ext cx="4291493" cy="1200329"/>
          </a:xfrm>
          <a:prstGeom prst="rect">
            <a:avLst/>
          </a:prstGeom>
        </p:spPr>
        <p:txBody>
          <a:bodyPr wrap="square">
            <a:spAutoFit/>
          </a:bodyPr>
          <a:lstStyle/>
          <a:p>
            <a:pPr algn="just">
              <a:spcBef>
                <a:spcPts val="600"/>
              </a:spcBef>
              <a:spcAft>
                <a:spcPts val="600"/>
              </a:spcAft>
            </a:pPr>
            <a:r>
              <a:rPr lang="en-US" sz="1200" dirty="0">
                <a:latin typeface="72" panose="020B0503030000000003" pitchFamily="34" charset="0"/>
                <a:cs typeface="72" panose="020B0503030000000003" pitchFamily="34" charset="0"/>
              </a:rPr>
              <a:t>The analysis shows that a quite </a:t>
            </a:r>
            <a:r>
              <a:rPr lang="en-US" sz="1200" b="1" dirty="0">
                <a:latin typeface="72" panose="020B0503030000000003" pitchFamily="34" charset="0"/>
                <a:cs typeface="72" panose="020B0503030000000003" pitchFamily="34" charset="0"/>
              </a:rPr>
              <a:t>small area located south-east from Dam Square</a:t>
            </a:r>
            <a:r>
              <a:rPr lang="en-US" sz="1200" dirty="0">
                <a:latin typeface="72" panose="020B0503030000000003" pitchFamily="34" charset="0"/>
                <a:cs typeface="72" panose="020B0503030000000003" pitchFamily="34" charset="0"/>
              </a:rPr>
              <a:t> presents a low density of Italian restaurants and a few venues among parks, universities and offices nearby. Hence, given the initial considerations, the </a:t>
            </a:r>
            <a:r>
              <a:rPr lang="en-US" sz="1200" b="1" dirty="0">
                <a:latin typeface="72" panose="020B0503030000000003" pitchFamily="34" charset="0"/>
                <a:cs typeface="72" panose="020B0503030000000003" pitchFamily="34" charset="0"/>
              </a:rPr>
              <a:t>found addresses </a:t>
            </a:r>
            <a:r>
              <a:rPr lang="en-US" sz="1200" dirty="0">
                <a:latin typeface="72" panose="020B0503030000000003" pitchFamily="34" charset="0"/>
                <a:cs typeface="72" panose="020B0503030000000003" pitchFamily="34" charset="0"/>
              </a:rPr>
              <a:t>can be considered as </a:t>
            </a:r>
            <a:r>
              <a:rPr lang="en-US" sz="1200" b="1" dirty="0">
                <a:latin typeface="72" panose="020B0503030000000003" pitchFamily="34" charset="0"/>
                <a:cs typeface="72" panose="020B0503030000000003" pitchFamily="34" charset="0"/>
              </a:rPr>
              <a:t>good places </a:t>
            </a:r>
            <a:r>
              <a:rPr lang="en-US" sz="1200" dirty="0">
                <a:latin typeface="72" panose="020B0503030000000003" pitchFamily="34" charset="0"/>
                <a:cs typeface="72" panose="020B0503030000000003" pitchFamily="34" charset="0"/>
              </a:rPr>
              <a:t>to open an Italian take away.</a:t>
            </a:r>
            <a:endParaRPr lang="it-IT" sz="1200" dirty="0">
              <a:latin typeface="72" panose="020B0503030000000003" pitchFamily="34" charset="0"/>
              <a:cs typeface="72" panose="020B0503030000000003" pitchFamily="34" charset="0"/>
            </a:endParaRPr>
          </a:p>
        </p:txBody>
      </p:sp>
      <p:sp>
        <p:nvSpPr>
          <p:cNvPr id="17" name="Segnaposto numero diapositiva 16">
            <a:extLst>
              <a:ext uri="{FF2B5EF4-FFF2-40B4-BE49-F238E27FC236}">
                <a16:creationId xmlns:a16="http://schemas.microsoft.com/office/drawing/2014/main" id="{338CFB57-F85B-4753-A3E9-B238A23D8836}"/>
              </a:ext>
            </a:extLst>
          </p:cNvPr>
          <p:cNvSpPr>
            <a:spLocks noGrp="1"/>
          </p:cNvSpPr>
          <p:nvPr>
            <p:ph type="sldNum" sz="quarter" idx="12"/>
          </p:nvPr>
        </p:nvSpPr>
        <p:spPr/>
        <p:txBody>
          <a:bodyPr/>
          <a:lstStyle/>
          <a:p>
            <a:fld id="{28441E2F-11A6-47B6-81F3-5E4E5189836E}" type="slidenum">
              <a:rPr lang="it-IT" smtClean="0"/>
              <a:pPr/>
              <a:t>10</a:t>
            </a:fld>
            <a:r>
              <a:rPr lang="it-IT" dirty="0"/>
              <a:t>/11</a:t>
            </a:r>
          </a:p>
        </p:txBody>
      </p:sp>
    </p:spTree>
    <p:extLst>
      <p:ext uri="{BB962C8B-B14F-4D97-AF65-F5344CB8AC3E}">
        <p14:creationId xmlns:p14="http://schemas.microsoft.com/office/powerpoint/2010/main" val="272897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BA2E6BA-41B5-4BAB-B0F4-9C457F8FD29E}"/>
              </a:ext>
            </a:extLst>
          </p:cNvPr>
          <p:cNvSpPr>
            <a:spLocks noGrp="1"/>
          </p:cNvSpPr>
          <p:nvPr>
            <p:ph type="title"/>
          </p:nvPr>
        </p:nvSpPr>
        <p:spPr>
          <a:xfrm>
            <a:off x="621792" y="1161288"/>
            <a:ext cx="3602736" cy="4526280"/>
          </a:xfrm>
        </p:spPr>
        <p:txBody>
          <a:bodyPr>
            <a:normAutofit/>
          </a:bodyPr>
          <a:lstStyle/>
          <a:p>
            <a:pPr algn="ctr"/>
            <a:r>
              <a:rPr lang="en-GB" dirty="0"/>
              <a:t>Conclusions and future directions</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egnaposto contenuto 2">
            <a:extLst>
              <a:ext uri="{FF2B5EF4-FFF2-40B4-BE49-F238E27FC236}">
                <a16:creationId xmlns:a16="http://schemas.microsoft.com/office/drawing/2014/main" id="{33FE18F8-2DBF-497A-A706-0D6E92F3A6C2}"/>
              </a:ext>
            </a:extLst>
          </p:cNvPr>
          <p:cNvSpPr>
            <a:spLocks noGrp="1"/>
          </p:cNvSpPr>
          <p:nvPr>
            <p:ph idx="1"/>
          </p:nvPr>
        </p:nvSpPr>
        <p:spPr>
          <a:xfrm>
            <a:off x="5382873" y="932688"/>
            <a:ext cx="6427414" cy="4992624"/>
          </a:xfrm>
        </p:spPr>
        <p:txBody>
          <a:bodyPr anchor="ctr">
            <a:normAutofit/>
          </a:bodyPr>
          <a:lstStyle/>
          <a:p>
            <a:pPr fontAlgn="base">
              <a:lnSpc>
                <a:spcPct val="100000"/>
              </a:lnSpc>
              <a:spcBef>
                <a:spcPts val="600"/>
              </a:spcBef>
              <a:spcAft>
                <a:spcPts val="600"/>
              </a:spcAft>
            </a:pPr>
            <a:r>
              <a:rPr lang="en-US" sz="1600" b="1" dirty="0"/>
              <a:t>Purpose</a:t>
            </a:r>
            <a:r>
              <a:rPr lang="en-US" sz="1600" dirty="0"/>
              <a:t> of this project was to </a:t>
            </a:r>
            <a:r>
              <a:rPr lang="en-US" sz="1600" b="1" dirty="0"/>
              <a:t>identify an area </a:t>
            </a:r>
            <a:r>
              <a:rPr lang="en-US" sz="1600" dirty="0"/>
              <a:t>in the </a:t>
            </a:r>
            <a:r>
              <a:rPr lang="en-US" sz="1600" b="1" dirty="0"/>
              <a:t>heart of Amsterdam</a:t>
            </a:r>
            <a:r>
              <a:rPr lang="en-US" sz="1600" dirty="0"/>
              <a:t> with few Italian restaurants in the vicinity but close to offices, universities and parks, in order to help stakeholders in narrowing down the search for </a:t>
            </a:r>
            <a:r>
              <a:rPr lang="en-US" sz="1600" b="1" dirty="0"/>
              <a:t>optimal locations for an Italian take away</a:t>
            </a:r>
            <a:r>
              <a:rPr lang="en-US" sz="1600" dirty="0"/>
              <a:t>. The idea of the project was indeed to provide a new way to taste Italian food, trying to mix the real Italian recipes with a more European way of having lunch.</a:t>
            </a:r>
          </a:p>
          <a:p>
            <a:pPr fontAlgn="base">
              <a:lnSpc>
                <a:spcPct val="100000"/>
              </a:lnSpc>
              <a:spcBef>
                <a:spcPts val="600"/>
              </a:spcBef>
              <a:spcAft>
                <a:spcPts val="600"/>
              </a:spcAft>
            </a:pPr>
            <a:r>
              <a:rPr lang="en-US" sz="1600" dirty="0"/>
              <a:t>By calculating </a:t>
            </a:r>
            <a:r>
              <a:rPr lang="en-US" sz="1600" b="1" dirty="0"/>
              <a:t>Italian restaurants density distribution </a:t>
            </a:r>
            <a:r>
              <a:rPr lang="en-US" sz="1600" dirty="0"/>
              <a:t>from </a:t>
            </a:r>
            <a:r>
              <a:rPr lang="en-US" sz="1600" b="1" dirty="0"/>
              <a:t>Foursquare</a:t>
            </a:r>
            <a:r>
              <a:rPr lang="en-US" sz="1600" dirty="0"/>
              <a:t> data, neighborhoods that justify further analysis were first identified. Then, </a:t>
            </a:r>
            <a:r>
              <a:rPr lang="en-US" sz="1600" b="1" dirty="0"/>
              <a:t>venues</a:t>
            </a:r>
            <a:r>
              <a:rPr lang="en-US" sz="1600" dirty="0"/>
              <a:t> in these areas that satisfy the aforementioned prerequisites were </a:t>
            </a:r>
            <a:r>
              <a:rPr lang="en-US" sz="1600" b="1" dirty="0"/>
              <a:t>collected and clustered</a:t>
            </a:r>
            <a:r>
              <a:rPr lang="en-US" sz="1600" dirty="0"/>
              <a:t> to create major </a:t>
            </a:r>
            <a:r>
              <a:rPr lang="en-US" sz="1600" b="1" dirty="0"/>
              <a:t>zones of interest</a:t>
            </a:r>
            <a:r>
              <a:rPr lang="en-US" sz="1600" dirty="0"/>
              <a:t>. Finally, addresses of the centers of these </a:t>
            </a:r>
            <a:r>
              <a:rPr lang="en-US" sz="1600"/>
              <a:t>areas were </a:t>
            </a:r>
            <a:r>
              <a:rPr lang="en-US" sz="1600" dirty="0"/>
              <a:t>obtained for future usage as a starting point for further exploration by stakeholders.</a:t>
            </a:r>
          </a:p>
          <a:p>
            <a:pPr fontAlgn="base">
              <a:lnSpc>
                <a:spcPct val="100000"/>
              </a:lnSpc>
              <a:spcBef>
                <a:spcPts val="600"/>
              </a:spcBef>
              <a:spcAft>
                <a:spcPts val="600"/>
              </a:spcAft>
            </a:pPr>
            <a:r>
              <a:rPr lang="en-US" sz="1600" b="1" dirty="0"/>
              <a:t>Final decision</a:t>
            </a:r>
            <a:r>
              <a:rPr lang="en-US" sz="1600" dirty="0"/>
              <a:t> on optimal location will be </a:t>
            </a:r>
            <a:r>
              <a:rPr lang="en-US" sz="1600" b="1" dirty="0"/>
              <a:t>made by stakeholders</a:t>
            </a:r>
            <a:r>
              <a:rPr lang="en-US" sz="1600" dirty="0"/>
              <a:t>, based on specific characteristics of neighborhoods and other locations in every recommended zone, considering also additional factors such as zones attractiveness.</a:t>
            </a:r>
          </a:p>
        </p:txBody>
      </p:sp>
      <p:pic>
        <p:nvPicPr>
          <p:cNvPr id="12" name="Picture 2" descr="Amsterdam skyline silhouette - Transparent PNG &amp; SVG vector file">
            <a:extLst>
              <a:ext uri="{FF2B5EF4-FFF2-40B4-BE49-F238E27FC236}">
                <a16:creationId xmlns:a16="http://schemas.microsoft.com/office/drawing/2014/main" id="{2E025D87-87FF-448E-85B7-D4F1EEF099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546" b="41632"/>
          <a:stretch/>
        </p:blipFill>
        <p:spPr bwMode="auto">
          <a:xfrm>
            <a:off x="1210752" y="4106521"/>
            <a:ext cx="2389974" cy="402052"/>
          </a:xfrm>
          <a:prstGeom prst="rect">
            <a:avLst/>
          </a:prstGeom>
          <a:noFill/>
          <a:extLst>
            <a:ext uri="{909E8E84-426E-40DD-AFC4-6F175D3DCCD1}">
              <a14:hiddenFill xmlns:a14="http://schemas.microsoft.com/office/drawing/2010/main">
                <a:solidFill>
                  <a:srgbClr val="FFFFFF"/>
                </a:solidFill>
              </a14:hiddenFill>
            </a:ext>
          </a:extLst>
        </p:spPr>
      </p:pic>
      <p:sp>
        <p:nvSpPr>
          <p:cNvPr id="5" name="Segnaposto numero diapositiva 4">
            <a:extLst>
              <a:ext uri="{FF2B5EF4-FFF2-40B4-BE49-F238E27FC236}">
                <a16:creationId xmlns:a16="http://schemas.microsoft.com/office/drawing/2014/main" id="{20B0D571-26C1-4FD6-965A-1F1590949BE1}"/>
              </a:ext>
            </a:extLst>
          </p:cNvPr>
          <p:cNvSpPr>
            <a:spLocks noGrp="1"/>
          </p:cNvSpPr>
          <p:nvPr>
            <p:ph type="sldNum" sz="quarter" idx="12"/>
          </p:nvPr>
        </p:nvSpPr>
        <p:spPr/>
        <p:txBody>
          <a:bodyPr/>
          <a:lstStyle/>
          <a:p>
            <a:fld id="{28441E2F-11A6-47B6-81F3-5E4E5189836E}" type="slidenum">
              <a:rPr lang="it-IT" smtClean="0"/>
              <a:pPr/>
              <a:t>11</a:t>
            </a:fld>
            <a:r>
              <a:rPr lang="it-IT"/>
              <a:t>/11</a:t>
            </a:r>
            <a:endParaRPr lang="it-IT" dirty="0"/>
          </a:p>
        </p:txBody>
      </p:sp>
    </p:spTree>
    <p:extLst>
      <p:ext uri="{BB962C8B-B14F-4D97-AF65-F5344CB8AC3E}">
        <p14:creationId xmlns:p14="http://schemas.microsoft.com/office/powerpoint/2010/main" val="2954498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EA85CE-E7C8-429B-B29C-E65D9A263EF0}"/>
              </a:ext>
            </a:extLst>
          </p:cNvPr>
          <p:cNvSpPr>
            <a:spLocks noGrp="1"/>
          </p:cNvSpPr>
          <p:nvPr>
            <p:ph type="title"/>
          </p:nvPr>
        </p:nvSpPr>
        <p:spPr/>
        <p:txBody>
          <a:bodyPr>
            <a:normAutofit/>
          </a:bodyPr>
          <a:lstStyle/>
          <a:p>
            <a:r>
              <a:rPr lang="en-GB" dirty="0"/>
              <a:t>Outline</a:t>
            </a:r>
          </a:p>
        </p:txBody>
      </p:sp>
      <p:sp>
        <p:nvSpPr>
          <p:cNvPr id="3" name="Segnaposto contenuto 2">
            <a:extLst>
              <a:ext uri="{FF2B5EF4-FFF2-40B4-BE49-F238E27FC236}">
                <a16:creationId xmlns:a16="http://schemas.microsoft.com/office/drawing/2014/main" id="{CAB19D68-D707-415A-A857-249B3A0DED7E}"/>
              </a:ext>
            </a:extLst>
          </p:cNvPr>
          <p:cNvSpPr>
            <a:spLocks noGrp="1"/>
          </p:cNvSpPr>
          <p:nvPr>
            <p:ph idx="1"/>
          </p:nvPr>
        </p:nvSpPr>
        <p:spPr>
          <a:xfrm>
            <a:off x="838200" y="1819275"/>
            <a:ext cx="10515600" cy="4357688"/>
          </a:xfrm>
        </p:spPr>
        <p:txBody>
          <a:bodyPr>
            <a:normAutofit/>
          </a:bodyPr>
          <a:lstStyle/>
          <a:p>
            <a:r>
              <a:rPr lang="en-GB" sz="2200" dirty="0">
                <a:latin typeface="72" panose="020B0503030000000003" pitchFamily="34" charset="0"/>
                <a:cs typeface="72" panose="020B0503030000000003" pitchFamily="34" charset="0"/>
              </a:rPr>
              <a:t>Introduction to the Business Problem</a:t>
            </a:r>
          </a:p>
          <a:p>
            <a:r>
              <a:rPr lang="en-GB" sz="2200" dirty="0">
                <a:latin typeface="72" panose="020B0503030000000003" pitchFamily="34" charset="0"/>
                <a:cs typeface="72" panose="020B0503030000000003" pitchFamily="34" charset="0"/>
              </a:rPr>
              <a:t>Data acquisition and cleaning</a:t>
            </a:r>
          </a:p>
          <a:p>
            <a:r>
              <a:rPr lang="en-GB" sz="2200" dirty="0">
                <a:latin typeface="72" panose="020B0503030000000003" pitchFamily="34" charset="0"/>
                <a:cs typeface="72" panose="020B0503030000000003" pitchFamily="34" charset="0"/>
              </a:rPr>
              <a:t>Methodology</a:t>
            </a:r>
          </a:p>
          <a:p>
            <a:r>
              <a:rPr lang="en-GB" dirty="0"/>
              <a:t>Analysis and discussion of Results</a:t>
            </a:r>
          </a:p>
          <a:p>
            <a:r>
              <a:rPr lang="en-GB" sz="2200" dirty="0">
                <a:latin typeface="72" panose="020B0503030000000003" pitchFamily="34" charset="0"/>
                <a:cs typeface="72" panose="020B0503030000000003" pitchFamily="34" charset="0"/>
              </a:rPr>
              <a:t>Conclusions and future directions</a:t>
            </a:r>
          </a:p>
          <a:p>
            <a:endParaRPr lang="en-GB" sz="2200" dirty="0">
              <a:latin typeface="72" panose="020B0503030000000003" pitchFamily="34" charset="0"/>
              <a:cs typeface="72" panose="020B0503030000000003" pitchFamily="34" charset="0"/>
            </a:endParaRPr>
          </a:p>
        </p:txBody>
      </p:sp>
      <p:pic>
        <p:nvPicPr>
          <p:cNvPr id="3074" name="Picture 2" descr="https://images-workbench.99static.com/SkHvCQeJbw_IyMyCmInE9R7Wntg=/99designs-contests-attachments/94/94085/attachment_94085290">
            <a:extLst>
              <a:ext uri="{FF2B5EF4-FFF2-40B4-BE49-F238E27FC236}">
                <a16:creationId xmlns:a16="http://schemas.microsoft.com/office/drawing/2014/main" id="{FBC0D2B8-5DDF-40E8-B518-B6758F0793D7}"/>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6762750" y="1819275"/>
            <a:ext cx="3219450" cy="3219450"/>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5361E09B-504E-4E5E-8450-730022240990}"/>
              </a:ext>
            </a:extLst>
          </p:cNvPr>
          <p:cNvSpPr/>
          <p:nvPr/>
        </p:nvSpPr>
        <p:spPr>
          <a:xfrm>
            <a:off x="6762750" y="4807893"/>
            <a:ext cx="3219450" cy="238527"/>
          </a:xfrm>
          <a:prstGeom prst="rect">
            <a:avLst/>
          </a:prstGeom>
        </p:spPr>
        <p:txBody>
          <a:bodyPr wrap="square">
            <a:spAutoFit/>
          </a:bodyPr>
          <a:lstStyle/>
          <a:p>
            <a:r>
              <a:rPr lang="it-IT" sz="950" dirty="0">
                <a:solidFill>
                  <a:schemeClr val="bg1">
                    <a:lumMod val="75000"/>
                  </a:schemeClr>
                </a:solidFill>
                <a:hlinkClick r:id="rId3">
                  <a:extLst>
                    <a:ext uri="{A12FA001-AC4F-418D-AE19-62706E023703}">
                      <ahyp:hlinkClr xmlns:ahyp="http://schemas.microsoft.com/office/drawing/2018/hyperlinkcolor" val="tx"/>
                    </a:ext>
                  </a:extLst>
                </a:hlinkClick>
              </a:rPr>
              <a:t>https://99designs.hk/profiles/erennguyen/designs/1123764</a:t>
            </a:r>
            <a:endParaRPr lang="it-IT" sz="950" dirty="0">
              <a:solidFill>
                <a:schemeClr val="bg1">
                  <a:lumMod val="75000"/>
                </a:schemeClr>
              </a:solidFill>
            </a:endParaRPr>
          </a:p>
        </p:txBody>
      </p:sp>
      <p:sp>
        <p:nvSpPr>
          <p:cNvPr id="7" name="Segnaposto numero diapositiva 6">
            <a:extLst>
              <a:ext uri="{FF2B5EF4-FFF2-40B4-BE49-F238E27FC236}">
                <a16:creationId xmlns:a16="http://schemas.microsoft.com/office/drawing/2014/main" id="{25E54A77-1449-4DBD-8CD8-859DE1836941}"/>
              </a:ext>
            </a:extLst>
          </p:cNvPr>
          <p:cNvSpPr>
            <a:spLocks noGrp="1"/>
          </p:cNvSpPr>
          <p:nvPr>
            <p:ph type="sldNum" sz="quarter" idx="12"/>
          </p:nvPr>
        </p:nvSpPr>
        <p:spPr/>
        <p:txBody>
          <a:bodyPr/>
          <a:lstStyle/>
          <a:p>
            <a:fld id="{28441E2F-11A6-47B6-81F3-5E4E5189836E}" type="slidenum">
              <a:rPr lang="it-IT" smtClean="0"/>
              <a:pPr/>
              <a:t>2</a:t>
            </a:fld>
            <a:r>
              <a:rPr lang="it-IT"/>
              <a:t>/11</a:t>
            </a:r>
            <a:endParaRPr lang="it-IT" dirty="0"/>
          </a:p>
        </p:txBody>
      </p:sp>
    </p:spTree>
    <p:extLst>
      <p:ext uri="{BB962C8B-B14F-4D97-AF65-F5344CB8AC3E}">
        <p14:creationId xmlns:p14="http://schemas.microsoft.com/office/powerpoint/2010/main" val="1238352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D47DD1-841A-422C-88B3-03F49778587A}"/>
              </a:ext>
            </a:extLst>
          </p:cNvPr>
          <p:cNvSpPr>
            <a:spLocks noGrp="1"/>
          </p:cNvSpPr>
          <p:nvPr>
            <p:ph type="title"/>
          </p:nvPr>
        </p:nvSpPr>
        <p:spPr/>
        <p:txBody>
          <a:bodyPr/>
          <a:lstStyle/>
          <a:p>
            <a:r>
              <a:rPr lang="en-GB" dirty="0"/>
              <a:t>Business Problem: background and description</a:t>
            </a:r>
          </a:p>
        </p:txBody>
      </p:sp>
      <p:sp>
        <p:nvSpPr>
          <p:cNvPr id="3" name="Segnaposto contenuto 2">
            <a:extLst>
              <a:ext uri="{FF2B5EF4-FFF2-40B4-BE49-F238E27FC236}">
                <a16:creationId xmlns:a16="http://schemas.microsoft.com/office/drawing/2014/main" id="{CAF200A9-6A19-4A75-B5F2-CD0519E47C56}"/>
              </a:ext>
            </a:extLst>
          </p:cNvPr>
          <p:cNvSpPr>
            <a:spLocks noGrp="1"/>
          </p:cNvSpPr>
          <p:nvPr>
            <p:ph idx="1"/>
          </p:nvPr>
        </p:nvSpPr>
        <p:spPr>
          <a:xfrm>
            <a:off x="444382" y="1265034"/>
            <a:ext cx="4854011" cy="4623017"/>
          </a:xfrm>
        </p:spPr>
        <p:txBody>
          <a:bodyPr>
            <a:noAutofit/>
          </a:bodyPr>
          <a:lstStyle/>
          <a:p>
            <a:pPr marL="0" indent="0" algn="just" fontAlgn="base">
              <a:lnSpc>
                <a:spcPct val="120000"/>
              </a:lnSpc>
              <a:spcBef>
                <a:spcPts val="600"/>
              </a:spcBef>
              <a:spcAft>
                <a:spcPts val="600"/>
              </a:spcAft>
              <a:buNone/>
            </a:pPr>
            <a:r>
              <a:rPr lang="en-US" sz="1600" b="1" dirty="0">
                <a:latin typeface="72 Condensed" panose="020B0506030000000003" pitchFamily="34" charset="0"/>
                <a:cs typeface="72 Condensed" panose="020B0506030000000003" pitchFamily="34" charset="0"/>
              </a:rPr>
              <a:t>Background</a:t>
            </a:r>
          </a:p>
          <a:p>
            <a:pPr algn="just" fontAlgn="base">
              <a:lnSpc>
                <a:spcPct val="120000"/>
              </a:lnSpc>
              <a:spcBef>
                <a:spcPts val="600"/>
              </a:spcBef>
              <a:spcAft>
                <a:spcPts val="600"/>
              </a:spcAft>
            </a:pPr>
            <a:r>
              <a:rPr lang="en-US" sz="1400" dirty="0"/>
              <a:t>The aim of this project is to find an </a:t>
            </a:r>
            <a:r>
              <a:rPr lang="en-US" sz="1400" b="1" dirty="0"/>
              <a:t>optimal location </a:t>
            </a:r>
            <a:r>
              <a:rPr lang="en-US" sz="1400" dirty="0"/>
              <a:t>for an </a:t>
            </a:r>
            <a:r>
              <a:rPr lang="en-US" sz="1400" b="1" dirty="0"/>
              <a:t>Italian take away in the heart of Amsterdam</a:t>
            </a:r>
            <a:r>
              <a:rPr lang="en-US" sz="1400" dirty="0"/>
              <a:t>. In fact, Italian food is appreciated worldwide and lots of tourists but also locals in their countries use to try Italian specialties even when not in Italy.</a:t>
            </a:r>
          </a:p>
          <a:p>
            <a:pPr algn="just" fontAlgn="base">
              <a:lnSpc>
                <a:spcPct val="120000"/>
              </a:lnSpc>
              <a:spcBef>
                <a:spcPts val="600"/>
              </a:spcBef>
              <a:spcAft>
                <a:spcPts val="600"/>
              </a:spcAft>
            </a:pPr>
            <a:r>
              <a:rPr lang="en-US" sz="1400" dirty="0"/>
              <a:t>The </a:t>
            </a:r>
            <a:r>
              <a:rPr lang="en-US" sz="1400" b="1" dirty="0"/>
              <a:t>idea</a:t>
            </a:r>
            <a:r>
              <a:rPr lang="en-US" sz="1400" dirty="0"/>
              <a:t> of a take away occurred to me while </a:t>
            </a:r>
            <a:r>
              <a:rPr lang="en-US" sz="1400" b="1" dirty="0"/>
              <a:t>thinking</a:t>
            </a:r>
            <a:r>
              <a:rPr lang="en-US" sz="1400" dirty="0"/>
              <a:t> on the way </a:t>
            </a:r>
            <a:r>
              <a:rPr lang="en-US" sz="1400" b="1" dirty="0"/>
              <a:t>lunch is experienced abroad</a:t>
            </a:r>
            <a:r>
              <a:rPr lang="en-US" sz="1400" dirty="0"/>
              <a:t> compared to the Italian lunch, or rather, a rapid break with a sandwich or a slice of pizza instead of a structured lunch with more than one course.</a:t>
            </a:r>
          </a:p>
          <a:p>
            <a:pPr algn="just" fontAlgn="base">
              <a:lnSpc>
                <a:spcPct val="120000"/>
              </a:lnSpc>
              <a:spcBef>
                <a:spcPts val="600"/>
              </a:spcBef>
              <a:spcAft>
                <a:spcPts val="600"/>
              </a:spcAft>
            </a:pPr>
            <a:r>
              <a:rPr lang="en-US" sz="1400" dirty="0"/>
              <a:t>Thus, instead of trying to adapt Italian dishes’ taste to that of the natives, I thought of a </a:t>
            </a:r>
            <a:r>
              <a:rPr lang="en-US" sz="1400" b="1" dirty="0"/>
              <a:t>way to serve the Italian food in a more “local style”</a:t>
            </a:r>
            <a:r>
              <a:rPr lang="en-US" sz="1400" dirty="0"/>
              <a:t>.</a:t>
            </a:r>
          </a:p>
        </p:txBody>
      </p:sp>
      <p:sp>
        <p:nvSpPr>
          <p:cNvPr id="5" name="Rettangolo 4">
            <a:extLst>
              <a:ext uri="{FF2B5EF4-FFF2-40B4-BE49-F238E27FC236}">
                <a16:creationId xmlns:a16="http://schemas.microsoft.com/office/drawing/2014/main" id="{617D5115-B411-40DA-8129-7FB255DE983F}"/>
              </a:ext>
            </a:extLst>
          </p:cNvPr>
          <p:cNvSpPr/>
          <p:nvPr/>
        </p:nvSpPr>
        <p:spPr>
          <a:xfrm>
            <a:off x="6893607" y="1735517"/>
            <a:ext cx="4854011" cy="4462760"/>
          </a:xfrm>
          <a:prstGeom prst="rect">
            <a:avLst/>
          </a:prstGeom>
        </p:spPr>
        <p:txBody>
          <a:bodyPr wrap="square">
            <a:spAutoFit/>
          </a:bodyPr>
          <a:lstStyle/>
          <a:p>
            <a:pPr algn="just" fontAlgn="base">
              <a:spcBef>
                <a:spcPts val="600"/>
              </a:spcBef>
              <a:spcAft>
                <a:spcPts val="600"/>
              </a:spcAft>
            </a:pPr>
            <a:r>
              <a:rPr lang="en-US" sz="1600" b="1" dirty="0">
                <a:latin typeface="72 Condensed" panose="020B0506030000000003" pitchFamily="34" charset="0"/>
                <a:cs typeface="72 Condensed" panose="020B0506030000000003" pitchFamily="34" charset="0"/>
              </a:rPr>
              <a:t>Description and interest</a:t>
            </a:r>
          </a:p>
          <a:p>
            <a:pPr marL="285750" indent="-285750" algn="just" fontAlgn="base">
              <a:spcBef>
                <a:spcPts val="600"/>
              </a:spcBef>
              <a:spcAft>
                <a:spcPts val="600"/>
              </a:spcAft>
              <a:buFont typeface="Arial" panose="020B0604020202020204" pitchFamily="34" charset="0"/>
              <a:buChar char="•"/>
            </a:pPr>
            <a:r>
              <a:rPr lang="en-US" sz="1400" dirty="0">
                <a:latin typeface="72" panose="020B0503030000000003" pitchFamily="34" charset="0"/>
                <a:cs typeface="72" panose="020B0503030000000003" pitchFamily="34" charset="0"/>
              </a:rPr>
              <a:t>This </a:t>
            </a:r>
            <a:r>
              <a:rPr lang="en-US" sz="1400" b="1" dirty="0">
                <a:latin typeface="72" panose="020B0503030000000003" pitchFamily="34" charset="0"/>
                <a:cs typeface="72" panose="020B0503030000000003" pitchFamily="34" charset="0"/>
              </a:rPr>
              <a:t>project</a:t>
            </a:r>
            <a:r>
              <a:rPr lang="en-US" sz="1400" dirty="0">
                <a:latin typeface="72" panose="020B0503030000000003" pitchFamily="34" charset="0"/>
                <a:cs typeface="72" panose="020B0503030000000003" pitchFamily="34" charset="0"/>
              </a:rPr>
              <a:t> wants to </a:t>
            </a:r>
            <a:r>
              <a:rPr lang="en-US" sz="1400" b="1" dirty="0">
                <a:latin typeface="72" panose="020B0503030000000003" pitchFamily="34" charset="0"/>
                <a:cs typeface="72" panose="020B0503030000000003" pitchFamily="34" charset="0"/>
              </a:rPr>
              <a:t>combine the real needs of the locals </a:t>
            </a:r>
            <a:r>
              <a:rPr lang="en-US" sz="1400" dirty="0">
                <a:latin typeface="72" panose="020B0503030000000003" pitchFamily="34" charset="0"/>
                <a:cs typeface="72" panose="020B0503030000000003" pitchFamily="34" charset="0"/>
              </a:rPr>
              <a:t>and offer products that are made with 100% imported Italian raw materials at the same time. Thus, the whole project is mainly </a:t>
            </a:r>
            <a:r>
              <a:rPr lang="en-US" sz="1400" b="1" dirty="0">
                <a:latin typeface="72" panose="020B0503030000000003" pitchFamily="34" charset="0"/>
                <a:cs typeface="72" panose="020B0503030000000003" pitchFamily="34" charset="0"/>
              </a:rPr>
              <a:t>targeted to stakeholders </a:t>
            </a:r>
            <a:r>
              <a:rPr lang="en-US" sz="1400" dirty="0">
                <a:latin typeface="72" panose="020B0503030000000003" pitchFamily="34" charset="0"/>
                <a:cs typeface="72" panose="020B0503030000000003" pitchFamily="34" charset="0"/>
              </a:rPr>
              <a:t>who are interested in or want to bet in the </a:t>
            </a:r>
            <a:r>
              <a:rPr lang="en-US" sz="1400" b="1" dirty="0">
                <a:latin typeface="72" panose="020B0503030000000003" pitchFamily="34" charset="0"/>
                <a:cs typeface="72" panose="020B0503030000000003" pitchFamily="34" charset="0"/>
              </a:rPr>
              <a:t>opening of an original venue </a:t>
            </a:r>
            <a:r>
              <a:rPr lang="en-US" sz="1400" dirty="0">
                <a:latin typeface="72" panose="020B0503030000000003" pitchFamily="34" charset="0"/>
                <a:cs typeface="72" panose="020B0503030000000003" pitchFamily="34" charset="0"/>
              </a:rPr>
              <a:t>to provide a </a:t>
            </a:r>
            <a:r>
              <a:rPr lang="en-US" sz="1400" b="1" dirty="0">
                <a:latin typeface="72" panose="020B0503030000000003" pitchFamily="34" charset="0"/>
                <a:cs typeface="72" panose="020B0503030000000003" pitchFamily="34" charset="0"/>
              </a:rPr>
              <a:t>new type of food service</a:t>
            </a:r>
            <a:r>
              <a:rPr lang="en-US" sz="1400" dirty="0">
                <a:latin typeface="72" panose="020B0503030000000003" pitchFamily="34" charset="0"/>
                <a:cs typeface="72" panose="020B0503030000000003" pitchFamily="34" charset="0"/>
              </a:rPr>
              <a:t>, that combines the Italian meal authenticity with the local culture.</a:t>
            </a:r>
          </a:p>
          <a:p>
            <a:pPr marL="285750" indent="-285750" algn="just">
              <a:spcBef>
                <a:spcPts val="600"/>
              </a:spcBef>
              <a:spcAft>
                <a:spcPts val="600"/>
              </a:spcAft>
              <a:buFont typeface="Arial" panose="020B0604020202020204" pitchFamily="34" charset="0"/>
              <a:buChar char="•"/>
            </a:pPr>
            <a:r>
              <a:rPr lang="en-US" sz="1400" dirty="0">
                <a:latin typeface="72" panose="020B0503030000000003" pitchFamily="34" charset="0"/>
                <a:cs typeface="72" panose="020B0503030000000003" pitchFamily="34" charset="0"/>
              </a:rPr>
              <a:t>Lots of tourists and local workers could be interested in having the possibility of </a:t>
            </a:r>
            <a:r>
              <a:rPr lang="en-US" sz="1400" b="1" dirty="0">
                <a:latin typeface="72" panose="020B0503030000000003" pitchFamily="34" charset="0"/>
                <a:cs typeface="72" panose="020B0503030000000003" pitchFamily="34" charset="0"/>
              </a:rPr>
              <a:t>eating some fresh and genuine Italian food </a:t>
            </a:r>
            <a:r>
              <a:rPr lang="en-US" sz="1400" dirty="0">
                <a:latin typeface="72" panose="020B0503030000000003" pitchFamily="34" charset="0"/>
                <a:cs typeface="72" panose="020B0503030000000003" pitchFamily="34" charset="0"/>
              </a:rPr>
              <a:t>during their lunch without having to give up to an </a:t>
            </a:r>
            <a:r>
              <a:rPr lang="en-US" sz="1400" b="1" dirty="0">
                <a:latin typeface="72" panose="020B0503030000000003" pitchFamily="34" charset="0"/>
                <a:cs typeface="72" panose="020B0503030000000003" pitchFamily="34" charset="0"/>
              </a:rPr>
              <a:t>open-air break</a:t>
            </a:r>
            <a:r>
              <a:rPr lang="en-US" sz="1400" dirty="0">
                <a:latin typeface="72" panose="020B0503030000000003" pitchFamily="34" charset="0"/>
                <a:cs typeface="72" panose="020B0503030000000003" pitchFamily="34" charset="0"/>
              </a:rPr>
              <a:t>.</a:t>
            </a:r>
          </a:p>
          <a:p>
            <a:pPr marL="285750" indent="-285750" algn="just" fontAlgn="base">
              <a:spcBef>
                <a:spcPts val="600"/>
              </a:spcBef>
              <a:spcAft>
                <a:spcPts val="600"/>
              </a:spcAft>
              <a:buFont typeface="Arial" panose="020B0604020202020204" pitchFamily="34" charset="0"/>
              <a:buChar char="•"/>
            </a:pPr>
            <a:r>
              <a:rPr lang="en-US" sz="1400" dirty="0">
                <a:latin typeface="72" panose="020B0503030000000003" pitchFamily="34" charset="0"/>
                <a:cs typeface="72" panose="020B0503030000000003" pitchFamily="34" charset="0"/>
              </a:rPr>
              <a:t>The most promising neighborhoods will be found based on some criteria that will be explained in the next slide and using the data science instruments. Advantages of each area will be finally expressed so that the best possible location can be chosen by stakeholders.</a:t>
            </a:r>
          </a:p>
        </p:txBody>
      </p:sp>
      <p:sp>
        <p:nvSpPr>
          <p:cNvPr id="6" name="Segnaposto numero diapositiva 5">
            <a:extLst>
              <a:ext uri="{FF2B5EF4-FFF2-40B4-BE49-F238E27FC236}">
                <a16:creationId xmlns:a16="http://schemas.microsoft.com/office/drawing/2014/main" id="{8E480C38-88B8-4A12-810F-5178F0AD7BD8}"/>
              </a:ext>
            </a:extLst>
          </p:cNvPr>
          <p:cNvSpPr>
            <a:spLocks noGrp="1"/>
          </p:cNvSpPr>
          <p:nvPr>
            <p:ph type="sldNum" sz="quarter" idx="12"/>
          </p:nvPr>
        </p:nvSpPr>
        <p:spPr/>
        <p:txBody>
          <a:bodyPr/>
          <a:lstStyle/>
          <a:p>
            <a:fld id="{28441E2F-11A6-47B6-81F3-5E4E5189836E}" type="slidenum">
              <a:rPr lang="it-IT" smtClean="0"/>
              <a:pPr/>
              <a:t>3</a:t>
            </a:fld>
            <a:r>
              <a:rPr lang="it-IT"/>
              <a:t>/11</a:t>
            </a:r>
            <a:endParaRPr lang="it-IT" dirty="0"/>
          </a:p>
        </p:txBody>
      </p:sp>
    </p:spTree>
    <p:extLst>
      <p:ext uri="{BB962C8B-B14F-4D97-AF65-F5344CB8AC3E}">
        <p14:creationId xmlns:p14="http://schemas.microsoft.com/office/powerpoint/2010/main" val="3363517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A068CD-AE1E-4303-82FF-99196F0150D9}"/>
              </a:ext>
            </a:extLst>
          </p:cNvPr>
          <p:cNvSpPr>
            <a:spLocks noGrp="1"/>
          </p:cNvSpPr>
          <p:nvPr>
            <p:ph type="title"/>
          </p:nvPr>
        </p:nvSpPr>
        <p:spPr/>
        <p:txBody>
          <a:bodyPr/>
          <a:lstStyle/>
          <a:p>
            <a:r>
              <a:rPr lang="en-GB" dirty="0"/>
              <a:t>Data acquisition</a:t>
            </a:r>
          </a:p>
        </p:txBody>
      </p:sp>
      <p:sp>
        <p:nvSpPr>
          <p:cNvPr id="3" name="Segnaposto contenuto 2">
            <a:extLst>
              <a:ext uri="{FF2B5EF4-FFF2-40B4-BE49-F238E27FC236}">
                <a16:creationId xmlns:a16="http://schemas.microsoft.com/office/drawing/2014/main" id="{2F43FE88-8EA0-4D49-8FA9-5CEA4C5F534F}"/>
              </a:ext>
            </a:extLst>
          </p:cNvPr>
          <p:cNvSpPr>
            <a:spLocks noGrp="1"/>
          </p:cNvSpPr>
          <p:nvPr>
            <p:ph idx="1"/>
          </p:nvPr>
        </p:nvSpPr>
        <p:spPr>
          <a:xfrm>
            <a:off x="838200" y="1418862"/>
            <a:ext cx="10515600" cy="4886291"/>
          </a:xfrm>
        </p:spPr>
        <p:txBody>
          <a:bodyPr>
            <a:normAutofit/>
          </a:bodyPr>
          <a:lstStyle/>
          <a:p>
            <a:pPr marL="0" indent="0" algn="just">
              <a:lnSpc>
                <a:spcPct val="110000"/>
              </a:lnSpc>
              <a:spcBef>
                <a:spcPts val="600"/>
              </a:spcBef>
              <a:spcAft>
                <a:spcPts val="600"/>
              </a:spcAft>
              <a:buNone/>
            </a:pPr>
            <a:r>
              <a:rPr lang="en-US" sz="1500" dirty="0"/>
              <a:t>Amsterdam is full of Italian restaurants, thus the focus will be first on </a:t>
            </a:r>
            <a:r>
              <a:rPr lang="en-US" sz="1500" b="1" dirty="0"/>
              <a:t>finding a location with a minor concentration of Italian food venues</a:t>
            </a:r>
            <a:r>
              <a:rPr lang="en-US" sz="1500" dirty="0"/>
              <a:t>. Moreover, </a:t>
            </a:r>
            <a:r>
              <a:rPr lang="en-US" sz="1500" b="1" dirty="0"/>
              <a:t>proximity to city center, universities, offices and green areas </a:t>
            </a:r>
            <a:r>
              <a:rPr lang="en-US" sz="1500" dirty="0"/>
              <a:t>will be considered as a parameter to define the best location for the take away.</a:t>
            </a:r>
          </a:p>
          <a:p>
            <a:pPr marL="0" indent="0" fontAlgn="base">
              <a:lnSpc>
                <a:spcPct val="100000"/>
              </a:lnSpc>
              <a:spcBef>
                <a:spcPts val="600"/>
              </a:spcBef>
              <a:spcAft>
                <a:spcPts val="600"/>
              </a:spcAft>
              <a:buNone/>
            </a:pPr>
            <a:r>
              <a:rPr lang="en-US" sz="1500" dirty="0"/>
              <a:t>Based on the problem definition, </a:t>
            </a:r>
            <a:r>
              <a:rPr lang="en-US" sz="1500" b="1" dirty="0"/>
              <a:t>factors</a:t>
            </a:r>
            <a:r>
              <a:rPr lang="en-US" sz="1500" dirty="0"/>
              <a:t> that will </a:t>
            </a:r>
            <a:r>
              <a:rPr lang="en-US" sz="1500" b="1" dirty="0"/>
              <a:t>influence the choice of the best location </a:t>
            </a:r>
            <a:r>
              <a:rPr lang="en-US" sz="1500" dirty="0"/>
              <a:t>are:</a:t>
            </a:r>
          </a:p>
          <a:p>
            <a:pPr lvl="1" fontAlgn="base"/>
            <a:r>
              <a:rPr lang="en-US" sz="1300" dirty="0"/>
              <a:t>number of existing fast food (can be included in the take away category) in the neighborhood</a:t>
            </a:r>
          </a:p>
          <a:p>
            <a:pPr lvl="1" fontAlgn="base"/>
            <a:r>
              <a:rPr lang="en-US" sz="1300" dirty="0"/>
              <a:t>number of and distance to Italian restaurants in the neighborhood (if any)</a:t>
            </a:r>
          </a:p>
          <a:p>
            <a:pPr lvl="1" fontAlgn="base"/>
            <a:r>
              <a:rPr lang="en-US" sz="1300" dirty="0"/>
              <a:t>distance of neighborhood from city center</a:t>
            </a:r>
          </a:p>
          <a:p>
            <a:pPr lvl="1" fontAlgn="base"/>
            <a:r>
              <a:rPr lang="en-US" sz="1300" dirty="0"/>
              <a:t>distance of neighborhood from universities and offices</a:t>
            </a:r>
          </a:p>
          <a:p>
            <a:pPr lvl="1" fontAlgn="base"/>
            <a:r>
              <a:rPr lang="en-US" sz="1300" dirty="0"/>
              <a:t>distance of neighborhood from main parks and green areas</a:t>
            </a:r>
          </a:p>
          <a:p>
            <a:pPr marL="0" indent="0" fontAlgn="base">
              <a:lnSpc>
                <a:spcPct val="100000"/>
              </a:lnSpc>
              <a:spcBef>
                <a:spcPts val="1200"/>
              </a:spcBef>
              <a:spcAft>
                <a:spcPts val="600"/>
              </a:spcAft>
              <a:buNone/>
            </a:pPr>
            <a:r>
              <a:rPr lang="en-US" sz="1500" dirty="0"/>
              <a:t>A </a:t>
            </a:r>
            <a:r>
              <a:rPr lang="en-US" sz="1500" b="1" dirty="0"/>
              <a:t>regularly spaced grid of squared locations</a:t>
            </a:r>
            <a:r>
              <a:rPr lang="en-US" sz="1500" dirty="0"/>
              <a:t>, centered around city center, will be used to </a:t>
            </a:r>
            <a:r>
              <a:rPr lang="en-US" sz="1500" b="1" dirty="0"/>
              <a:t>define the neighborhoods</a:t>
            </a:r>
            <a:r>
              <a:rPr lang="en-US" sz="1500" dirty="0"/>
              <a:t>.</a:t>
            </a:r>
          </a:p>
          <a:p>
            <a:pPr marL="0" indent="0" fontAlgn="base">
              <a:lnSpc>
                <a:spcPct val="100000"/>
              </a:lnSpc>
              <a:spcBef>
                <a:spcPts val="0"/>
              </a:spcBef>
              <a:spcAft>
                <a:spcPts val="600"/>
              </a:spcAft>
              <a:buNone/>
            </a:pPr>
            <a:r>
              <a:rPr lang="en-US" sz="1500" dirty="0"/>
              <a:t>To extract and generate the required information, the following data sources will be used:</a:t>
            </a:r>
          </a:p>
          <a:p>
            <a:pPr lvl="1" fontAlgn="base"/>
            <a:r>
              <a:rPr lang="en-US" sz="1300" dirty="0"/>
              <a:t>centers of candidate areas will be generated using algorithms and approximate addresses of the centers of these areas will be obtained using </a:t>
            </a:r>
            <a:r>
              <a:rPr lang="en-US" sz="1300" b="1" dirty="0"/>
              <a:t>geopy</a:t>
            </a:r>
            <a:r>
              <a:rPr lang="en-US" sz="1300" dirty="0"/>
              <a:t>, a Python client for several popular geocoding web services</a:t>
            </a:r>
          </a:p>
          <a:p>
            <a:pPr lvl="1" fontAlgn="base"/>
            <a:r>
              <a:rPr lang="en-US" sz="1300" dirty="0"/>
              <a:t>the number of restaurants, their type and location in each neighborhood will be obtained using </a:t>
            </a:r>
            <a:r>
              <a:rPr lang="en-US" sz="1300" b="1" dirty="0"/>
              <a:t>Foursquare API</a:t>
            </a:r>
          </a:p>
          <a:p>
            <a:pPr lvl="1" fontAlgn="base"/>
            <a:r>
              <a:rPr lang="en-US" sz="1300" dirty="0"/>
              <a:t>the </a:t>
            </a:r>
            <a:r>
              <a:rPr lang="en-US" sz="1300" b="1" dirty="0"/>
              <a:t>coordinates of Amsterdam center </a:t>
            </a:r>
            <a:r>
              <a:rPr lang="en-US" sz="1300" dirty="0"/>
              <a:t>will be obtained using geopy and the address for the geocoding will be set as that of the well-known </a:t>
            </a:r>
            <a:r>
              <a:rPr lang="en-US" sz="1300" b="1" dirty="0"/>
              <a:t>Dam Square</a:t>
            </a:r>
            <a:r>
              <a:rPr lang="en-US" sz="1300" dirty="0"/>
              <a:t>.</a:t>
            </a:r>
          </a:p>
          <a:p>
            <a:endParaRPr lang="it-IT" dirty="0"/>
          </a:p>
        </p:txBody>
      </p:sp>
      <p:sp>
        <p:nvSpPr>
          <p:cNvPr id="5" name="Segnaposto numero diapositiva 4">
            <a:extLst>
              <a:ext uri="{FF2B5EF4-FFF2-40B4-BE49-F238E27FC236}">
                <a16:creationId xmlns:a16="http://schemas.microsoft.com/office/drawing/2014/main" id="{16BE8F79-7ECF-4EC9-964E-C3F5C957ED6A}"/>
              </a:ext>
            </a:extLst>
          </p:cNvPr>
          <p:cNvSpPr>
            <a:spLocks noGrp="1"/>
          </p:cNvSpPr>
          <p:nvPr>
            <p:ph type="sldNum" sz="quarter" idx="12"/>
          </p:nvPr>
        </p:nvSpPr>
        <p:spPr/>
        <p:txBody>
          <a:bodyPr/>
          <a:lstStyle/>
          <a:p>
            <a:fld id="{28441E2F-11A6-47B6-81F3-5E4E5189836E}" type="slidenum">
              <a:rPr lang="it-IT" smtClean="0"/>
              <a:pPr/>
              <a:t>4</a:t>
            </a:fld>
            <a:r>
              <a:rPr lang="it-IT"/>
              <a:t>/11</a:t>
            </a:r>
            <a:endParaRPr lang="it-IT" dirty="0"/>
          </a:p>
        </p:txBody>
      </p:sp>
    </p:spTree>
    <p:extLst>
      <p:ext uri="{BB962C8B-B14F-4D97-AF65-F5344CB8AC3E}">
        <p14:creationId xmlns:p14="http://schemas.microsoft.com/office/powerpoint/2010/main" val="3298513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Arrow Connector 2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2F43FE88-8EA0-4D49-8FA9-5CEA4C5F534F}"/>
              </a:ext>
            </a:extLst>
          </p:cNvPr>
          <p:cNvSpPr>
            <a:spLocks noGrp="1"/>
          </p:cNvSpPr>
          <p:nvPr>
            <p:ph idx="1"/>
          </p:nvPr>
        </p:nvSpPr>
        <p:spPr>
          <a:xfrm>
            <a:off x="655321" y="2575034"/>
            <a:ext cx="4571999" cy="3071659"/>
          </a:xfrm>
        </p:spPr>
        <p:txBody>
          <a:bodyPr>
            <a:normAutofit/>
          </a:bodyPr>
          <a:lstStyle/>
          <a:p>
            <a:pPr algn="just">
              <a:spcBef>
                <a:spcPts val="600"/>
              </a:spcBef>
              <a:spcAft>
                <a:spcPts val="600"/>
              </a:spcAft>
            </a:pPr>
            <a:r>
              <a:rPr lang="en-US" sz="1400" b="1" dirty="0"/>
              <a:t>Latitude and longitude</a:t>
            </a:r>
            <a:r>
              <a:rPr lang="en-US" sz="1400" dirty="0"/>
              <a:t> coordinates of all possible neighborhoods have been obtained by creating a </a:t>
            </a:r>
            <a:r>
              <a:rPr lang="en-US" sz="1400" b="1" dirty="0"/>
              <a:t>grid of cells </a:t>
            </a:r>
            <a:r>
              <a:rPr lang="en-US" sz="1400" dirty="0"/>
              <a:t>covering the area of interest (3x3 kilometers centered around Dam Square)</a:t>
            </a:r>
          </a:p>
          <a:p>
            <a:pPr algn="just">
              <a:spcBef>
                <a:spcPts val="600"/>
              </a:spcBef>
              <a:spcAft>
                <a:spcPts val="600"/>
              </a:spcAft>
            </a:pPr>
            <a:r>
              <a:rPr lang="en-US" sz="1400" dirty="0"/>
              <a:t>The area of interest is quite small compared to the city limits. Thus, the defined </a:t>
            </a:r>
            <a:r>
              <a:rPr lang="en-US" sz="1400" b="1" dirty="0"/>
              <a:t>neighborhoods</a:t>
            </a:r>
            <a:r>
              <a:rPr lang="en-US" sz="1400" dirty="0"/>
              <a:t> have a </a:t>
            </a:r>
            <a:r>
              <a:rPr lang="en-US" sz="1400" b="1" dirty="0"/>
              <a:t>squared shape with side of 300 meters</a:t>
            </a:r>
            <a:r>
              <a:rPr lang="en-US" sz="1400" dirty="0"/>
              <a:t> and the </a:t>
            </a:r>
            <a:r>
              <a:rPr lang="en-US" sz="1400" b="1" dirty="0"/>
              <a:t>grid</a:t>
            </a:r>
            <a:r>
              <a:rPr lang="en-US" sz="1400" dirty="0"/>
              <a:t> of candidate areas </a:t>
            </a:r>
            <a:r>
              <a:rPr lang="en-US" sz="1400" b="1" dirty="0"/>
              <a:t>expands till ~1.5km</a:t>
            </a:r>
            <a:r>
              <a:rPr lang="en-US" sz="1400" dirty="0"/>
              <a:t> from  Dam Square.</a:t>
            </a:r>
          </a:p>
          <a:p>
            <a:pPr algn="just">
              <a:spcBef>
                <a:spcPts val="600"/>
              </a:spcBef>
              <a:spcAft>
                <a:spcPts val="600"/>
              </a:spcAft>
            </a:pPr>
            <a:r>
              <a:rPr lang="en-US" sz="1400" dirty="0"/>
              <a:t>The total number of neighborhoods is 81. Given the coordinates of the neighborhoods (area centers), the python </a:t>
            </a:r>
            <a:r>
              <a:rPr lang="en-US" sz="1400" b="1" dirty="0"/>
              <a:t>geopy geocoder</a:t>
            </a:r>
            <a:r>
              <a:rPr lang="en-US" sz="1400" dirty="0"/>
              <a:t> has been used to get approximate addresses of those locations.</a:t>
            </a:r>
            <a:endParaRPr lang="it-IT" sz="1400" dirty="0"/>
          </a:p>
        </p:txBody>
      </p:sp>
      <p:pic>
        <p:nvPicPr>
          <p:cNvPr id="17" name="Immagine 16">
            <a:extLst>
              <a:ext uri="{FF2B5EF4-FFF2-40B4-BE49-F238E27FC236}">
                <a16:creationId xmlns:a16="http://schemas.microsoft.com/office/drawing/2014/main" id="{B1252631-A18C-44CD-B695-9BD8DD71295A}"/>
              </a:ext>
            </a:extLst>
          </p:cNvPr>
          <p:cNvPicPr>
            <a:picLocks noChangeAspect="1"/>
          </p:cNvPicPr>
          <p:nvPr/>
        </p:nvPicPr>
        <p:blipFill rotWithShape="1">
          <a:blip r:embed="rId2"/>
          <a:srcRect l="19754" t="1" r="3380" b="1060"/>
          <a:stretch/>
        </p:blipFill>
        <p:spPr>
          <a:xfrm>
            <a:off x="5811265" y="10"/>
            <a:ext cx="6380734" cy="6857989"/>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7" name="Titolo 26">
            <a:extLst>
              <a:ext uri="{FF2B5EF4-FFF2-40B4-BE49-F238E27FC236}">
                <a16:creationId xmlns:a16="http://schemas.microsoft.com/office/drawing/2014/main" id="{CC488D8F-2ADE-48BC-92E6-396EE296E8A7}"/>
              </a:ext>
            </a:extLst>
          </p:cNvPr>
          <p:cNvSpPr>
            <a:spLocks noGrp="1"/>
          </p:cNvSpPr>
          <p:nvPr>
            <p:ph type="title"/>
          </p:nvPr>
        </p:nvSpPr>
        <p:spPr/>
        <p:txBody>
          <a:bodyPr/>
          <a:lstStyle/>
          <a:p>
            <a:r>
              <a:rPr lang="en-GB" dirty="0"/>
              <a:t>Data cleaning</a:t>
            </a:r>
          </a:p>
        </p:txBody>
      </p:sp>
      <p:pic>
        <p:nvPicPr>
          <p:cNvPr id="28" name="Immagine 27">
            <a:extLst>
              <a:ext uri="{FF2B5EF4-FFF2-40B4-BE49-F238E27FC236}">
                <a16:creationId xmlns:a16="http://schemas.microsoft.com/office/drawing/2014/main" id="{EECE3D12-DBB2-4C6E-A859-8E58C5CAD52F}"/>
              </a:ext>
            </a:extLst>
          </p:cNvPr>
          <p:cNvPicPr>
            <a:picLocks noChangeAspect="1"/>
          </p:cNvPicPr>
          <p:nvPr/>
        </p:nvPicPr>
        <p:blipFill rotWithShape="1">
          <a:blip r:embed="rId3"/>
          <a:srcRect b="65988"/>
          <a:stretch/>
        </p:blipFill>
        <p:spPr>
          <a:xfrm>
            <a:off x="940055" y="5595419"/>
            <a:ext cx="5155945" cy="892217"/>
          </a:xfrm>
          <a:prstGeom prst="rect">
            <a:avLst/>
          </a:prstGeom>
        </p:spPr>
      </p:pic>
      <p:pic>
        <p:nvPicPr>
          <p:cNvPr id="29" name="Picture 2" descr="Amsterdam skyline silhouette - Transparent PNG &amp; SVG vector file">
            <a:extLst>
              <a:ext uri="{FF2B5EF4-FFF2-40B4-BE49-F238E27FC236}">
                <a16:creationId xmlns:a16="http://schemas.microsoft.com/office/drawing/2014/main" id="{AB21A473-B5B7-44CA-A052-78B17BF3C0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1546" b="41632"/>
          <a:stretch/>
        </p:blipFill>
        <p:spPr bwMode="auto">
          <a:xfrm>
            <a:off x="1746333" y="1401421"/>
            <a:ext cx="2389974" cy="402052"/>
          </a:xfrm>
          <a:prstGeom prst="rect">
            <a:avLst/>
          </a:prstGeom>
          <a:noFill/>
          <a:extLst>
            <a:ext uri="{909E8E84-426E-40DD-AFC4-6F175D3DCCD1}">
              <a14:hiddenFill xmlns:a14="http://schemas.microsoft.com/office/drawing/2010/main">
                <a:solidFill>
                  <a:srgbClr val="FFFFFF"/>
                </a:solidFill>
              </a14:hiddenFill>
            </a:ext>
          </a:extLst>
        </p:spPr>
      </p:pic>
      <p:sp>
        <p:nvSpPr>
          <p:cNvPr id="30" name="Segnaposto numero diapositiva 29">
            <a:extLst>
              <a:ext uri="{FF2B5EF4-FFF2-40B4-BE49-F238E27FC236}">
                <a16:creationId xmlns:a16="http://schemas.microsoft.com/office/drawing/2014/main" id="{46D4891E-7401-4305-9A59-D81956EA2D73}"/>
              </a:ext>
            </a:extLst>
          </p:cNvPr>
          <p:cNvSpPr>
            <a:spLocks noGrp="1"/>
          </p:cNvSpPr>
          <p:nvPr>
            <p:ph type="sldNum" sz="quarter" idx="12"/>
          </p:nvPr>
        </p:nvSpPr>
        <p:spPr/>
        <p:txBody>
          <a:bodyPr/>
          <a:lstStyle/>
          <a:p>
            <a:fld id="{28441E2F-11A6-47B6-81F3-5E4E5189836E}" type="slidenum">
              <a:rPr lang="it-IT" smtClean="0"/>
              <a:pPr/>
              <a:t>5</a:t>
            </a:fld>
            <a:r>
              <a:rPr lang="it-IT"/>
              <a:t>/11</a:t>
            </a:r>
            <a:endParaRPr lang="it-IT" dirty="0"/>
          </a:p>
        </p:txBody>
      </p:sp>
    </p:spTree>
    <p:extLst>
      <p:ext uri="{BB962C8B-B14F-4D97-AF65-F5344CB8AC3E}">
        <p14:creationId xmlns:p14="http://schemas.microsoft.com/office/powerpoint/2010/main" val="1532155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30">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32">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egnaposto contenuto 2">
            <a:extLst>
              <a:ext uri="{FF2B5EF4-FFF2-40B4-BE49-F238E27FC236}">
                <a16:creationId xmlns:a16="http://schemas.microsoft.com/office/drawing/2014/main" id="{1CFB43F5-8124-423B-A4CD-4ED0F94637EA}"/>
              </a:ext>
            </a:extLst>
          </p:cNvPr>
          <p:cNvSpPr>
            <a:spLocks noGrp="1"/>
          </p:cNvSpPr>
          <p:nvPr>
            <p:ph idx="1"/>
          </p:nvPr>
        </p:nvSpPr>
        <p:spPr>
          <a:xfrm>
            <a:off x="374904" y="2522949"/>
            <a:ext cx="5065776" cy="4198524"/>
          </a:xfrm>
        </p:spPr>
        <p:txBody>
          <a:bodyPr anchor="t">
            <a:noAutofit/>
          </a:bodyPr>
          <a:lstStyle/>
          <a:p>
            <a:pPr algn="just" fontAlgn="base">
              <a:lnSpc>
                <a:spcPct val="100000"/>
              </a:lnSpc>
              <a:spcBef>
                <a:spcPts val="600"/>
              </a:spcBef>
              <a:spcAft>
                <a:spcPts val="600"/>
              </a:spcAft>
            </a:pPr>
            <a:r>
              <a:rPr lang="en-US" sz="1400" b="1" dirty="0"/>
              <a:t>Foursquare API</a:t>
            </a:r>
            <a:r>
              <a:rPr lang="en-US" sz="1400" dirty="0"/>
              <a:t> has been used to </a:t>
            </a:r>
            <a:r>
              <a:rPr lang="en-US" sz="1400" b="1" dirty="0"/>
              <a:t>get info </a:t>
            </a:r>
            <a:r>
              <a:rPr lang="en-US" sz="1400" dirty="0"/>
              <a:t>on food locations, universities, offices and parks in each neighborhood.</a:t>
            </a:r>
          </a:p>
          <a:p>
            <a:pPr algn="just" fontAlgn="base">
              <a:lnSpc>
                <a:spcPct val="100000"/>
              </a:lnSpc>
              <a:spcBef>
                <a:spcPts val="600"/>
              </a:spcBef>
              <a:spcAft>
                <a:spcPts val="600"/>
              </a:spcAft>
            </a:pPr>
            <a:r>
              <a:rPr lang="en-US" sz="1400" dirty="0"/>
              <a:t>The interest is in </a:t>
            </a:r>
            <a:r>
              <a:rPr lang="en-US" sz="1400" b="1" dirty="0"/>
              <a:t>venues in 'food' category</a:t>
            </a:r>
            <a:r>
              <a:rPr lang="en-US" sz="1400" dirty="0"/>
              <a:t>, but only those that are not real restaurants, as the new location will be a take away. However, as it will be an </a:t>
            </a:r>
            <a:r>
              <a:rPr lang="en-US" sz="1400" i="1" dirty="0"/>
              <a:t>Italian</a:t>
            </a:r>
            <a:r>
              <a:rPr lang="en-US" sz="1400" dirty="0"/>
              <a:t> take away, Italian restaurants have been included in the search. In addition, the search comprises </a:t>
            </a:r>
            <a:r>
              <a:rPr lang="en-US" sz="1400" b="1" dirty="0"/>
              <a:t>parks, universities and offices </a:t>
            </a:r>
            <a:r>
              <a:rPr lang="en-US" sz="1400" dirty="0"/>
              <a:t>within the defined neighborhoods.</a:t>
            </a:r>
          </a:p>
          <a:p>
            <a:pPr marL="0" indent="0" algn="just" fontAlgn="base">
              <a:lnSpc>
                <a:spcPct val="100000"/>
              </a:lnSpc>
              <a:spcBef>
                <a:spcPts val="0"/>
              </a:spcBef>
              <a:buNone/>
            </a:pPr>
            <a:endParaRPr lang="en-US" sz="1400" dirty="0"/>
          </a:p>
          <a:p>
            <a:pPr marL="0" indent="0" algn="just" fontAlgn="base">
              <a:lnSpc>
                <a:spcPct val="100000"/>
              </a:lnSpc>
              <a:spcBef>
                <a:spcPts val="0"/>
              </a:spcBef>
              <a:buNone/>
            </a:pPr>
            <a:endParaRPr lang="en-US" sz="1400" dirty="0"/>
          </a:p>
          <a:p>
            <a:pPr marL="0" indent="0" algn="just" fontAlgn="base">
              <a:lnSpc>
                <a:spcPct val="100000"/>
              </a:lnSpc>
              <a:spcBef>
                <a:spcPts val="600"/>
              </a:spcBef>
              <a:spcAft>
                <a:spcPts val="600"/>
              </a:spcAft>
              <a:buNone/>
            </a:pPr>
            <a:r>
              <a:rPr lang="en-US" sz="1400" dirty="0"/>
              <a:t>Map color legend:</a:t>
            </a:r>
          </a:p>
          <a:p>
            <a:pPr lvl="1" algn="just" fontAlgn="base">
              <a:lnSpc>
                <a:spcPct val="100000"/>
              </a:lnSpc>
              <a:spcBef>
                <a:spcPts val="0"/>
              </a:spcBef>
            </a:pPr>
            <a:r>
              <a:rPr lang="en-US" sz="1200" dirty="0"/>
              <a:t>red: Italian restaurant</a:t>
            </a:r>
          </a:p>
          <a:p>
            <a:pPr lvl="1" algn="just" fontAlgn="base">
              <a:lnSpc>
                <a:spcPct val="100000"/>
              </a:lnSpc>
              <a:spcBef>
                <a:spcPts val="0"/>
              </a:spcBef>
            </a:pPr>
            <a:r>
              <a:rPr lang="en-US" sz="1200" dirty="0"/>
              <a:t>blue: fast food</a:t>
            </a:r>
          </a:p>
          <a:p>
            <a:pPr lvl="1" algn="just" fontAlgn="base">
              <a:lnSpc>
                <a:spcPct val="100000"/>
              </a:lnSpc>
              <a:spcBef>
                <a:spcPts val="0"/>
              </a:spcBef>
            </a:pPr>
            <a:r>
              <a:rPr lang="en-US" sz="1200" dirty="0"/>
              <a:t>green: park</a:t>
            </a:r>
          </a:p>
          <a:p>
            <a:pPr lvl="1" algn="just" fontAlgn="base">
              <a:lnSpc>
                <a:spcPct val="100000"/>
              </a:lnSpc>
              <a:spcBef>
                <a:spcPts val="0"/>
              </a:spcBef>
            </a:pPr>
            <a:r>
              <a:rPr lang="en-US" sz="1200" dirty="0"/>
              <a:t>orange: university</a:t>
            </a:r>
          </a:p>
          <a:p>
            <a:pPr lvl="1" algn="just" fontAlgn="base">
              <a:lnSpc>
                <a:spcPct val="100000"/>
              </a:lnSpc>
              <a:spcBef>
                <a:spcPts val="0"/>
              </a:spcBef>
            </a:pPr>
            <a:r>
              <a:rPr lang="en-US" sz="1200" dirty="0"/>
              <a:t>violet: office</a:t>
            </a:r>
          </a:p>
          <a:p>
            <a:endParaRPr lang="it-IT" sz="2000" dirty="0"/>
          </a:p>
        </p:txBody>
      </p:sp>
      <p:cxnSp>
        <p:nvCxnSpPr>
          <p:cNvPr id="21" name="Connettore diritto 20">
            <a:extLst>
              <a:ext uri="{FF2B5EF4-FFF2-40B4-BE49-F238E27FC236}">
                <a16:creationId xmlns:a16="http://schemas.microsoft.com/office/drawing/2014/main" id="{ECE14AE5-0C2E-4BD2-A1CC-CE09E2498D1B}"/>
              </a:ext>
            </a:extLst>
          </p:cNvPr>
          <p:cNvCxnSpPr/>
          <p:nvPr/>
        </p:nvCxnSpPr>
        <p:spPr>
          <a:xfrm flipH="1">
            <a:off x="71215" y="939896"/>
            <a:ext cx="12049570" cy="0"/>
          </a:xfrm>
          <a:prstGeom prst="line">
            <a:avLst/>
          </a:prstGeom>
          <a:ln w="28575">
            <a:solidFill>
              <a:srgbClr val="FF6600"/>
            </a:solidFill>
          </a:ln>
          <a:effectLst>
            <a:reflection blurRad="6350" stA="50000" endA="300" endPos="90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6" name="Immagine 5">
            <a:extLst>
              <a:ext uri="{FF2B5EF4-FFF2-40B4-BE49-F238E27FC236}">
                <a16:creationId xmlns:a16="http://schemas.microsoft.com/office/drawing/2014/main" id="{1658CF4B-BE88-4C9E-AD81-EC10AFEEA2F9}"/>
              </a:ext>
            </a:extLst>
          </p:cNvPr>
          <p:cNvPicPr>
            <a:picLocks noChangeAspect="1"/>
          </p:cNvPicPr>
          <p:nvPr/>
        </p:nvPicPr>
        <p:blipFill rotWithShape="1">
          <a:blip r:embed="rId2"/>
          <a:srcRect l="1000" r="1485" b="2"/>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p:nvSpPr>
          <p:cNvPr id="12" name="Titolo 11">
            <a:extLst>
              <a:ext uri="{FF2B5EF4-FFF2-40B4-BE49-F238E27FC236}">
                <a16:creationId xmlns:a16="http://schemas.microsoft.com/office/drawing/2014/main" id="{B0B643C0-E4EB-47C1-AC4A-40D6E69F5BB2}"/>
              </a:ext>
            </a:extLst>
          </p:cNvPr>
          <p:cNvSpPr>
            <a:spLocks noGrp="1"/>
          </p:cNvSpPr>
          <p:nvPr>
            <p:ph type="title"/>
          </p:nvPr>
        </p:nvSpPr>
        <p:spPr/>
        <p:txBody>
          <a:bodyPr/>
          <a:lstStyle/>
          <a:p>
            <a:r>
              <a:rPr lang="en-GB" dirty="0"/>
              <a:t>Foursquare API</a:t>
            </a:r>
          </a:p>
        </p:txBody>
      </p:sp>
      <p:pic>
        <p:nvPicPr>
          <p:cNvPr id="26" name="Picture 2" descr="Amsterdam skyline silhouette - Transparent PNG &amp; SVG vector file">
            <a:extLst>
              <a:ext uri="{FF2B5EF4-FFF2-40B4-BE49-F238E27FC236}">
                <a16:creationId xmlns:a16="http://schemas.microsoft.com/office/drawing/2014/main" id="{7DF9C8FE-B21A-46D6-9B3F-74D183033E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546" b="41632"/>
          <a:stretch/>
        </p:blipFill>
        <p:spPr bwMode="auto">
          <a:xfrm>
            <a:off x="1746333" y="1401421"/>
            <a:ext cx="2389974" cy="402052"/>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nettore diritto 17">
            <a:extLst>
              <a:ext uri="{FF2B5EF4-FFF2-40B4-BE49-F238E27FC236}">
                <a16:creationId xmlns:a16="http://schemas.microsoft.com/office/drawing/2014/main" id="{CE2A3554-1F30-4BD4-980D-F38DB73B785E}"/>
              </a:ext>
            </a:extLst>
          </p:cNvPr>
          <p:cNvCxnSpPr/>
          <p:nvPr/>
        </p:nvCxnSpPr>
        <p:spPr>
          <a:xfrm>
            <a:off x="437769" y="4990748"/>
            <a:ext cx="5002911" cy="0"/>
          </a:xfrm>
          <a:prstGeom prst="line">
            <a:avLst/>
          </a:prstGeom>
          <a:ln w="19050">
            <a:solidFill>
              <a:srgbClr val="D5D5D5"/>
            </a:solidFill>
          </a:ln>
        </p:spPr>
        <p:style>
          <a:lnRef idx="1">
            <a:schemeClr val="accent1"/>
          </a:lnRef>
          <a:fillRef idx="0">
            <a:schemeClr val="accent1"/>
          </a:fillRef>
          <a:effectRef idx="0">
            <a:schemeClr val="accent1"/>
          </a:effectRef>
          <a:fontRef idx="minor">
            <a:schemeClr val="tx1"/>
          </a:fontRef>
        </p:style>
      </p:cxnSp>
      <p:sp>
        <p:nvSpPr>
          <p:cNvPr id="19" name="Segnaposto numero diapositiva 18">
            <a:extLst>
              <a:ext uri="{FF2B5EF4-FFF2-40B4-BE49-F238E27FC236}">
                <a16:creationId xmlns:a16="http://schemas.microsoft.com/office/drawing/2014/main" id="{D459D6CE-2F58-4590-8647-DE0074EE9740}"/>
              </a:ext>
            </a:extLst>
          </p:cNvPr>
          <p:cNvSpPr>
            <a:spLocks noGrp="1"/>
          </p:cNvSpPr>
          <p:nvPr>
            <p:ph type="sldNum" sz="quarter" idx="12"/>
          </p:nvPr>
        </p:nvSpPr>
        <p:spPr/>
        <p:txBody>
          <a:bodyPr/>
          <a:lstStyle/>
          <a:p>
            <a:fld id="{28441E2F-11A6-47B6-81F3-5E4E5189836E}" type="slidenum">
              <a:rPr lang="it-IT" smtClean="0"/>
              <a:pPr/>
              <a:t>6</a:t>
            </a:fld>
            <a:r>
              <a:rPr lang="it-IT"/>
              <a:t>/11</a:t>
            </a:r>
            <a:endParaRPr lang="it-IT" dirty="0"/>
          </a:p>
        </p:txBody>
      </p:sp>
    </p:spTree>
    <p:extLst>
      <p:ext uri="{BB962C8B-B14F-4D97-AF65-F5344CB8AC3E}">
        <p14:creationId xmlns:p14="http://schemas.microsoft.com/office/powerpoint/2010/main" val="2766533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345F97-55C1-4047-8339-CE89BAB180AB}"/>
              </a:ext>
            </a:extLst>
          </p:cNvPr>
          <p:cNvSpPr>
            <a:spLocks noGrp="1"/>
          </p:cNvSpPr>
          <p:nvPr>
            <p:ph type="title"/>
          </p:nvPr>
        </p:nvSpPr>
        <p:spPr/>
        <p:txBody>
          <a:bodyPr/>
          <a:lstStyle/>
          <a:p>
            <a:r>
              <a:rPr lang="en-GB" dirty="0"/>
              <a:t>Methodology</a:t>
            </a:r>
          </a:p>
        </p:txBody>
      </p:sp>
      <p:sp>
        <p:nvSpPr>
          <p:cNvPr id="3" name="Segnaposto contenuto 2">
            <a:extLst>
              <a:ext uri="{FF2B5EF4-FFF2-40B4-BE49-F238E27FC236}">
                <a16:creationId xmlns:a16="http://schemas.microsoft.com/office/drawing/2014/main" id="{977367B7-FAEE-439B-A704-C6351E6C0CBC}"/>
              </a:ext>
            </a:extLst>
          </p:cNvPr>
          <p:cNvSpPr>
            <a:spLocks noGrp="1"/>
          </p:cNvSpPr>
          <p:nvPr>
            <p:ph idx="1"/>
          </p:nvPr>
        </p:nvSpPr>
        <p:spPr>
          <a:xfrm>
            <a:off x="838200" y="1418862"/>
            <a:ext cx="10515600" cy="4886291"/>
          </a:xfrm>
        </p:spPr>
        <p:txBody>
          <a:bodyPr>
            <a:normAutofit/>
          </a:bodyPr>
          <a:lstStyle/>
          <a:p>
            <a:pPr algn="just" fontAlgn="base">
              <a:lnSpc>
                <a:spcPct val="100000"/>
              </a:lnSpc>
              <a:spcBef>
                <a:spcPts val="600"/>
              </a:spcBef>
              <a:spcAft>
                <a:spcPts val="600"/>
              </a:spcAft>
            </a:pPr>
            <a:r>
              <a:rPr lang="en-US" sz="1600" dirty="0"/>
              <a:t>Instruments given by </a:t>
            </a:r>
            <a:r>
              <a:rPr lang="en-US" sz="1600" b="1" dirty="0"/>
              <a:t>exploratory data analysis </a:t>
            </a:r>
            <a:r>
              <a:rPr lang="en-US" sz="1600" dirty="0"/>
              <a:t>have been used to inspect the collected data. In particular, efforts have been directed on detecting areas of Amsterdam center that have a low Italian restaurants density and are close to green areas, universities and offices at the same time.</a:t>
            </a:r>
          </a:p>
          <a:p>
            <a:pPr algn="just" fontAlgn="base">
              <a:lnSpc>
                <a:spcPct val="100000"/>
              </a:lnSpc>
              <a:spcBef>
                <a:spcPts val="600"/>
              </a:spcBef>
              <a:spcAft>
                <a:spcPts val="600"/>
              </a:spcAft>
            </a:pPr>
            <a:r>
              <a:rPr lang="en-US" sz="1600" dirty="0"/>
              <a:t>The analysis has been limited to an area of ~3x3km around city center (Dam Square).</a:t>
            </a:r>
          </a:p>
          <a:p>
            <a:pPr algn="just" fontAlgn="base">
              <a:lnSpc>
                <a:spcPct val="100000"/>
              </a:lnSpc>
              <a:spcBef>
                <a:spcPts val="600"/>
              </a:spcBef>
              <a:spcAft>
                <a:spcPts val="600"/>
              </a:spcAft>
            </a:pPr>
            <a:r>
              <a:rPr lang="en-US" sz="1600" dirty="0"/>
              <a:t>In the </a:t>
            </a:r>
            <a:r>
              <a:rPr lang="en-US" sz="1600" b="1" dirty="0"/>
              <a:t>first step </a:t>
            </a:r>
            <a:r>
              <a:rPr lang="en-US" sz="1600" dirty="0"/>
              <a:t>all the required data have been collected (Data acquisition and cleaning).</a:t>
            </a:r>
          </a:p>
          <a:p>
            <a:pPr algn="just" fontAlgn="base">
              <a:lnSpc>
                <a:spcPct val="100000"/>
              </a:lnSpc>
              <a:spcBef>
                <a:spcPts val="600"/>
              </a:spcBef>
              <a:spcAft>
                <a:spcPts val="600"/>
              </a:spcAft>
            </a:pPr>
            <a:r>
              <a:rPr lang="en-GB" sz="1600" b="1" dirty="0"/>
              <a:t>Second step </a:t>
            </a:r>
            <a:r>
              <a:rPr lang="en-GB" sz="1600" dirty="0"/>
              <a:t>has been the calculation and investigation of the density and number of restaurants (only Italian), parks, universities and offices across the defined neighbourhoods. </a:t>
            </a:r>
            <a:r>
              <a:rPr lang="en-GB" sz="1600" b="1" dirty="0"/>
              <a:t>Heatmaps</a:t>
            </a:r>
            <a:r>
              <a:rPr lang="en-GB" sz="1600" dirty="0"/>
              <a:t> have been used to </a:t>
            </a:r>
            <a:r>
              <a:rPr lang="en-GB" sz="1600" b="1" dirty="0"/>
              <a:t>identify </a:t>
            </a:r>
            <a:r>
              <a:rPr lang="en-GB" sz="1600" dirty="0"/>
              <a:t>a few </a:t>
            </a:r>
            <a:r>
              <a:rPr lang="en-GB" sz="1600" b="1" dirty="0"/>
              <a:t>promising areas </a:t>
            </a:r>
            <a:r>
              <a:rPr lang="en-GB" sz="1600" dirty="0"/>
              <a:t>close to the centre with low number of Italian restaurants and high density of university, parks and offices. The attention has then been focused on those areas.</a:t>
            </a:r>
          </a:p>
          <a:p>
            <a:pPr algn="just" fontAlgn="base">
              <a:lnSpc>
                <a:spcPct val="100000"/>
              </a:lnSpc>
              <a:spcBef>
                <a:spcPts val="600"/>
              </a:spcBef>
              <a:spcAft>
                <a:spcPts val="600"/>
              </a:spcAft>
            </a:pPr>
            <a:r>
              <a:rPr lang="en-US" sz="1600" dirty="0"/>
              <a:t>In a </a:t>
            </a:r>
            <a:r>
              <a:rPr lang="en-US" sz="1600" b="1" dirty="0"/>
              <a:t>third and final step</a:t>
            </a:r>
            <a:r>
              <a:rPr lang="en-US" sz="1600" dirty="0"/>
              <a:t>, the most promising areas have been analyzed more in detail. From second step results, a small area located </a:t>
            </a:r>
            <a:r>
              <a:rPr lang="en-US" sz="1600" b="1" dirty="0"/>
              <a:t>south-east from Dam Square </a:t>
            </a:r>
            <a:r>
              <a:rPr lang="en-US" sz="1600" dirty="0"/>
              <a:t>and </a:t>
            </a:r>
            <a:r>
              <a:rPr lang="en-US" sz="1600" b="1" dirty="0"/>
              <a:t>centered in </a:t>
            </a:r>
            <a:r>
              <a:rPr lang="en-US" sz="1600" b="1" dirty="0" err="1"/>
              <a:t>Nieuwmarkt</a:t>
            </a:r>
            <a:r>
              <a:rPr lang="en-US" sz="1600" b="1" dirty="0"/>
              <a:t> Square</a:t>
            </a:r>
            <a:r>
              <a:rPr lang="en-US" sz="1600" dirty="0"/>
              <a:t> has been segmented and clustered to find the best locations for the Italian take away. Indeed this area presents a low density of Italian restaurants coupled with a large number of venues among offices, parks and universities.</a:t>
            </a:r>
          </a:p>
        </p:txBody>
      </p:sp>
      <p:sp>
        <p:nvSpPr>
          <p:cNvPr id="5" name="Segnaposto numero diapositiva 4">
            <a:extLst>
              <a:ext uri="{FF2B5EF4-FFF2-40B4-BE49-F238E27FC236}">
                <a16:creationId xmlns:a16="http://schemas.microsoft.com/office/drawing/2014/main" id="{252708AE-F4C2-4354-AFC4-6EFF7E1C159A}"/>
              </a:ext>
            </a:extLst>
          </p:cNvPr>
          <p:cNvSpPr>
            <a:spLocks noGrp="1"/>
          </p:cNvSpPr>
          <p:nvPr>
            <p:ph type="sldNum" sz="quarter" idx="12"/>
          </p:nvPr>
        </p:nvSpPr>
        <p:spPr/>
        <p:txBody>
          <a:bodyPr/>
          <a:lstStyle/>
          <a:p>
            <a:fld id="{28441E2F-11A6-47B6-81F3-5E4E5189836E}" type="slidenum">
              <a:rPr lang="it-IT" smtClean="0"/>
              <a:pPr/>
              <a:t>7</a:t>
            </a:fld>
            <a:r>
              <a:rPr lang="it-IT"/>
              <a:t>/11</a:t>
            </a:r>
            <a:endParaRPr lang="it-IT" dirty="0"/>
          </a:p>
        </p:txBody>
      </p:sp>
    </p:spTree>
    <p:extLst>
      <p:ext uri="{BB962C8B-B14F-4D97-AF65-F5344CB8AC3E}">
        <p14:creationId xmlns:p14="http://schemas.microsoft.com/office/powerpoint/2010/main" val="138501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egnaposto contenuto 2">
            <a:extLst>
              <a:ext uri="{FF2B5EF4-FFF2-40B4-BE49-F238E27FC236}">
                <a16:creationId xmlns:a16="http://schemas.microsoft.com/office/drawing/2014/main" id="{97C62162-59C6-477E-8E8C-D51B64FC6F10}"/>
              </a:ext>
            </a:extLst>
          </p:cNvPr>
          <p:cNvSpPr txBox="1">
            <a:spLocks/>
          </p:cNvSpPr>
          <p:nvPr/>
        </p:nvSpPr>
        <p:spPr>
          <a:xfrm>
            <a:off x="10071186" y="4471359"/>
            <a:ext cx="1779722" cy="1082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72" panose="020B0503030000000003" pitchFamily="34" charset="0"/>
                <a:ea typeface="+mn-ea"/>
                <a:cs typeface="72" panose="020B05030300000000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72" panose="020B0503030000000003" pitchFamily="34" charset="0"/>
                <a:ea typeface="+mn-ea"/>
                <a:cs typeface="72" panose="020B05030300000000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72" panose="020B0503030000000003" pitchFamily="34" charset="0"/>
                <a:ea typeface="+mn-ea"/>
                <a:cs typeface="72" panose="020B05030300000000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72" panose="020B0503030000000003" pitchFamily="34" charset="0"/>
                <a:ea typeface="+mn-ea"/>
                <a:cs typeface="72" panose="020B05030300000000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72" panose="020B0503030000000003" pitchFamily="34" charset="0"/>
                <a:ea typeface="+mn-ea"/>
                <a:cs typeface="72" panose="020B05030300000000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GB" sz="1200" dirty="0">
                <a:latin typeface="72 Light" panose="020B0303030000000003" pitchFamily="34" charset="0"/>
                <a:cs typeface="72 Light" panose="020B0303030000000003" pitchFamily="34" charset="0"/>
              </a:rPr>
              <a:t>Pockets representing good locations for the Italian take away</a:t>
            </a:r>
          </a:p>
        </p:txBody>
      </p:sp>
      <p:sp>
        <p:nvSpPr>
          <p:cNvPr id="3" name="Segnaposto contenuto 2">
            <a:extLst>
              <a:ext uri="{FF2B5EF4-FFF2-40B4-BE49-F238E27FC236}">
                <a16:creationId xmlns:a16="http://schemas.microsoft.com/office/drawing/2014/main" id="{C20E349F-F281-42A8-B446-19B7E09D8D88}"/>
              </a:ext>
            </a:extLst>
          </p:cNvPr>
          <p:cNvSpPr>
            <a:spLocks noGrp="1"/>
          </p:cNvSpPr>
          <p:nvPr>
            <p:ph idx="1"/>
          </p:nvPr>
        </p:nvSpPr>
        <p:spPr>
          <a:xfrm>
            <a:off x="350378" y="1491399"/>
            <a:ext cx="2785929" cy="1803017"/>
          </a:xfrm>
        </p:spPr>
        <p:txBody>
          <a:bodyPr>
            <a:noAutofit/>
          </a:bodyPr>
          <a:lstStyle/>
          <a:p>
            <a:pPr>
              <a:lnSpc>
                <a:spcPct val="100000"/>
              </a:lnSpc>
              <a:spcBef>
                <a:spcPts val="600"/>
              </a:spcBef>
              <a:spcAft>
                <a:spcPts val="600"/>
              </a:spcAft>
            </a:pPr>
            <a:r>
              <a:rPr lang="en-GB" sz="1400" dirty="0"/>
              <a:t>Distance from each candidate neighbourhood to the closest venue have been calculated for each venue category.</a:t>
            </a:r>
          </a:p>
          <a:p>
            <a:pPr>
              <a:lnSpc>
                <a:spcPct val="100000"/>
              </a:lnSpc>
              <a:spcBef>
                <a:spcPts val="600"/>
              </a:spcBef>
              <a:spcAft>
                <a:spcPts val="600"/>
              </a:spcAft>
            </a:pPr>
            <a:r>
              <a:rPr lang="en-GB" sz="1400" dirty="0"/>
              <a:t>Number of each venue per candidate area has been also evaluated.</a:t>
            </a:r>
          </a:p>
        </p:txBody>
      </p:sp>
      <p:sp>
        <p:nvSpPr>
          <p:cNvPr id="2" name="Titolo 1">
            <a:extLst>
              <a:ext uri="{FF2B5EF4-FFF2-40B4-BE49-F238E27FC236}">
                <a16:creationId xmlns:a16="http://schemas.microsoft.com/office/drawing/2014/main" id="{1FDF6106-7E7D-4ED8-BF4B-49B211AABEF7}"/>
              </a:ext>
            </a:extLst>
          </p:cNvPr>
          <p:cNvSpPr>
            <a:spLocks noGrp="1"/>
          </p:cNvSpPr>
          <p:nvPr>
            <p:ph type="title"/>
          </p:nvPr>
        </p:nvSpPr>
        <p:spPr/>
        <p:txBody>
          <a:bodyPr/>
          <a:lstStyle/>
          <a:p>
            <a:r>
              <a:rPr lang="en-GB" dirty="0"/>
              <a:t>Analysis</a:t>
            </a:r>
          </a:p>
        </p:txBody>
      </p:sp>
      <p:grpSp>
        <p:nvGrpSpPr>
          <p:cNvPr id="13" name="Gruppo 12">
            <a:extLst>
              <a:ext uri="{FF2B5EF4-FFF2-40B4-BE49-F238E27FC236}">
                <a16:creationId xmlns:a16="http://schemas.microsoft.com/office/drawing/2014/main" id="{53AA27D8-2F07-4358-A3D8-9D7E4E9CBC02}"/>
              </a:ext>
            </a:extLst>
          </p:cNvPr>
          <p:cNvGrpSpPr/>
          <p:nvPr/>
        </p:nvGrpSpPr>
        <p:grpSpPr>
          <a:xfrm>
            <a:off x="838200" y="3701004"/>
            <a:ext cx="4750750" cy="2697251"/>
            <a:chOff x="350378" y="3841660"/>
            <a:chExt cx="4750750" cy="2697251"/>
          </a:xfrm>
        </p:grpSpPr>
        <p:cxnSp>
          <p:nvCxnSpPr>
            <p:cNvPr id="10" name="Connettore diritto 9">
              <a:extLst>
                <a:ext uri="{FF2B5EF4-FFF2-40B4-BE49-F238E27FC236}">
                  <a16:creationId xmlns:a16="http://schemas.microsoft.com/office/drawing/2014/main" id="{420DA52E-8011-45DA-8178-E4D4A8190861}"/>
                </a:ext>
              </a:extLst>
            </p:cNvPr>
            <p:cNvCxnSpPr>
              <a:cxnSpLocks/>
            </p:cNvCxnSpPr>
            <p:nvPr/>
          </p:nvCxnSpPr>
          <p:spPr>
            <a:xfrm>
              <a:off x="350378" y="6538911"/>
              <a:ext cx="4750750" cy="0"/>
            </a:xfrm>
            <a:prstGeom prst="line">
              <a:avLst/>
            </a:prstGeom>
            <a:ln w="1905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36291C46-6D5D-42D3-B0CC-4C5B6977C5CE}"/>
                </a:ext>
              </a:extLst>
            </p:cNvPr>
            <p:cNvPicPr>
              <a:picLocks noChangeAspect="1"/>
            </p:cNvPicPr>
            <p:nvPr/>
          </p:nvPicPr>
          <p:blipFill>
            <a:blip r:embed="rId2"/>
            <a:stretch>
              <a:fillRect/>
            </a:stretch>
          </p:blipFill>
          <p:spPr>
            <a:xfrm>
              <a:off x="351224" y="3841660"/>
              <a:ext cx="3548063" cy="2680159"/>
            </a:xfrm>
            <a:prstGeom prst="rect">
              <a:avLst/>
            </a:prstGeom>
          </p:spPr>
        </p:pic>
      </p:grpSp>
      <p:sp>
        <p:nvSpPr>
          <p:cNvPr id="14" name="CasellaDiTesto 13">
            <a:extLst>
              <a:ext uri="{FF2B5EF4-FFF2-40B4-BE49-F238E27FC236}">
                <a16:creationId xmlns:a16="http://schemas.microsoft.com/office/drawing/2014/main" id="{8FF9ECD1-3C70-4208-B1C6-DE04F6335299}"/>
              </a:ext>
            </a:extLst>
          </p:cNvPr>
          <p:cNvSpPr txBox="1"/>
          <p:nvPr/>
        </p:nvSpPr>
        <p:spPr>
          <a:xfrm>
            <a:off x="838200" y="6403445"/>
            <a:ext cx="3469593" cy="246221"/>
          </a:xfrm>
          <a:prstGeom prst="rect">
            <a:avLst/>
          </a:prstGeom>
          <a:noFill/>
        </p:spPr>
        <p:txBody>
          <a:bodyPr wrap="square" rtlCol="0">
            <a:spAutoFit/>
          </a:bodyPr>
          <a:lstStyle/>
          <a:p>
            <a:r>
              <a:rPr lang="en-GB" sz="1000" dirty="0">
                <a:latin typeface="72 Light" panose="020B0303030000000003" pitchFamily="34" charset="0"/>
                <a:cs typeface="72 Light" panose="020B0303030000000003" pitchFamily="34" charset="0"/>
              </a:rPr>
              <a:t>Heatmap showing Italian restaurants and fast food density</a:t>
            </a:r>
          </a:p>
        </p:txBody>
      </p:sp>
      <p:grpSp>
        <p:nvGrpSpPr>
          <p:cNvPr id="21" name="Gruppo 20">
            <a:extLst>
              <a:ext uri="{FF2B5EF4-FFF2-40B4-BE49-F238E27FC236}">
                <a16:creationId xmlns:a16="http://schemas.microsoft.com/office/drawing/2014/main" id="{43B820C5-E12C-4A9E-BE54-9B408766C072}"/>
              </a:ext>
            </a:extLst>
          </p:cNvPr>
          <p:cNvGrpSpPr/>
          <p:nvPr/>
        </p:nvGrpSpPr>
        <p:grpSpPr>
          <a:xfrm>
            <a:off x="4787958" y="3714506"/>
            <a:ext cx="5082969" cy="2666657"/>
            <a:chOff x="5643412" y="3731598"/>
            <a:chExt cx="5082969" cy="2666657"/>
          </a:xfrm>
        </p:grpSpPr>
        <p:pic>
          <p:nvPicPr>
            <p:cNvPr id="8" name="Immagine 7">
              <a:extLst>
                <a:ext uri="{FF2B5EF4-FFF2-40B4-BE49-F238E27FC236}">
                  <a16:creationId xmlns:a16="http://schemas.microsoft.com/office/drawing/2014/main" id="{0786F589-483F-4BF5-BA21-A1C2BC3B8665}"/>
                </a:ext>
              </a:extLst>
            </p:cNvPr>
            <p:cNvPicPr>
              <a:picLocks noChangeAspect="1"/>
            </p:cNvPicPr>
            <p:nvPr/>
          </p:nvPicPr>
          <p:blipFill>
            <a:blip r:embed="rId3"/>
            <a:stretch>
              <a:fillRect/>
            </a:stretch>
          </p:blipFill>
          <p:spPr>
            <a:xfrm>
              <a:off x="6829735" y="3731598"/>
              <a:ext cx="3896646" cy="2666657"/>
            </a:xfrm>
            <a:prstGeom prst="rect">
              <a:avLst/>
            </a:prstGeom>
          </p:spPr>
        </p:pic>
        <p:cxnSp>
          <p:nvCxnSpPr>
            <p:cNvPr id="18" name="Connettore diritto 17">
              <a:extLst>
                <a:ext uri="{FF2B5EF4-FFF2-40B4-BE49-F238E27FC236}">
                  <a16:creationId xmlns:a16="http://schemas.microsoft.com/office/drawing/2014/main" id="{0769D7CE-6164-4EDF-A049-D7AE19773D77}"/>
                </a:ext>
              </a:extLst>
            </p:cNvPr>
            <p:cNvCxnSpPr>
              <a:cxnSpLocks/>
            </p:cNvCxnSpPr>
            <p:nvPr/>
          </p:nvCxnSpPr>
          <p:spPr>
            <a:xfrm flipV="1">
              <a:off x="5643412" y="3731598"/>
              <a:ext cx="5082969" cy="1"/>
            </a:xfrm>
            <a:prstGeom prst="line">
              <a:avLst/>
            </a:prstGeom>
            <a:ln w="19050">
              <a:solidFill>
                <a:srgbClr val="FF66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3" name="CasellaDiTesto 22">
            <a:extLst>
              <a:ext uri="{FF2B5EF4-FFF2-40B4-BE49-F238E27FC236}">
                <a16:creationId xmlns:a16="http://schemas.microsoft.com/office/drawing/2014/main" id="{D0A7D631-CEBF-4355-9BAF-F7925BD8F600}"/>
              </a:ext>
            </a:extLst>
          </p:cNvPr>
          <p:cNvSpPr txBox="1"/>
          <p:nvPr/>
        </p:nvSpPr>
        <p:spPr>
          <a:xfrm>
            <a:off x="6401334" y="3455822"/>
            <a:ext cx="3469593" cy="246221"/>
          </a:xfrm>
          <a:prstGeom prst="rect">
            <a:avLst/>
          </a:prstGeom>
          <a:noFill/>
        </p:spPr>
        <p:txBody>
          <a:bodyPr wrap="square" rtlCol="0">
            <a:spAutoFit/>
          </a:bodyPr>
          <a:lstStyle/>
          <a:p>
            <a:pPr algn="r"/>
            <a:r>
              <a:rPr lang="en-GB" sz="1000" dirty="0">
                <a:latin typeface="72 Light" panose="020B0303030000000003" pitchFamily="34" charset="0"/>
                <a:cs typeface="72 Light" panose="020B0303030000000003" pitchFamily="34" charset="0"/>
              </a:rPr>
              <a:t>Heatmap showing density of parks, universities and offices</a:t>
            </a:r>
          </a:p>
        </p:txBody>
      </p:sp>
      <p:sp>
        <p:nvSpPr>
          <p:cNvPr id="24" name="Ovale 23">
            <a:extLst>
              <a:ext uri="{FF2B5EF4-FFF2-40B4-BE49-F238E27FC236}">
                <a16:creationId xmlns:a16="http://schemas.microsoft.com/office/drawing/2014/main" id="{8A608079-61DA-4754-97C4-1FB5B0D5F7E8}"/>
              </a:ext>
            </a:extLst>
          </p:cNvPr>
          <p:cNvSpPr/>
          <p:nvPr/>
        </p:nvSpPr>
        <p:spPr>
          <a:xfrm>
            <a:off x="1709159" y="4845465"/>
            <a:ext cx="384561" cy="384561"/>
          </a:xfrm>
          <a:prstGeom prst="ellipse">
            <a:avLst/>
          </a:prstGeom>
          <a:solidFill>
            <a:srgbClr val="FF6600">
              <a:alpha val="50000"/>
            </a:srgbClr>
          </a:solid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p>
        </p:txBody>
      </p:sp>
      <p:sp>
        <p:nvSpPr>
          <p:cNvPr id="25" name="Ovale 24">
            <a:extLst>
              <a:ext uri="{FF2B5EF4-FFF2-40B4-BE49-F238E27FC236}">
                <a16:creationId xmlns:a16="http://schemas.microsoft.com/office/drawing/2014/main" id="{705C85FF-D848-4647-8F4F-722077B05F8F}"/>
              </a:ext>
            </a:extLst>
          </p:cNvPr>
          <p:cNvSpPr/>
          <p:nvPr/>
        </p:nvSpPr>
        <p:spPr>
          <a:xfrm>
            <a:off x="3012091" y="5017924"/>
            <a:ext cx="535903" cy="535903"/>
          </a:xfrm>
          <a:prstGeom prst="ellipse">
            <a:avLst/>
          </a:prstGeom>
          <a:solidFill>
            <a:srgbClr val="FF6600">
              <a:alpha val="50000"/>
            </a:srgbClr>
          </a:solid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p>
        </p:txBody>
      </p:sp>
      <p:sp>
        <p:nvSpPr>
          <p:cNvPr id="26" name="Ovale 25">
            <a:extLst>
              <a:ext uri="{FF2B5EF4-FFF2-40B4-BE49-F238E27FC236}">
                <a16:creationId xmlns:a16="http://schemas.microsoft.com/office/drawing/2014/main" id="{D982AD9B-35D9-44A5-B4AB-48C23D86D25B}"/>
              </a:ext>
            </a:extLst>
          </p:cNvPr>
          <p:cNvSpPr/>
          <p:nvPr/>
        </p:nvSpPr>
        <p:spPr>
          <a:xfrm>
            <a:off x="8342648" y="4962074"/>
            <a:ext cx="535903" cy="535903"/>
          </a:xfrm>
          <a:prstGeom prst="ellipse">
            <a:avLst/>
          </a:prstGeom>
          <a:solidFill>
            <a:srgbClr val="FF6600">
              <a:alpha val="50000"/>
            </a:srgbClr>
          </a:solid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p>
        </p:txBody>
      </p:sp>
      <p:sp>
        <p:nvSpPr>
          <p:cNvPr id="27" name="Ovale 26">
            <a:extLst>
              <a:ext uri="{FF2B5EF4-FFF2-40B4-BE49-F238E27FC236}">
                <a16:creationId xmlns:a16="http://schemas.microsoft.com/office/drawing/2014/main" id="{CB50FD40-5EC9-4ED7-A95B-3011B25790ED}"/>
              </a:ext>
            </a:extLst>
          </p:cNvPr>
          <p:cNvSpPr/>
          <p:nvPr/>
        </p:nvSpPr>
        <p:spPr>
          <a:xfrm>
            <a:off x="6944881" y="4702534"/>
            <a:ext cx="384561" cy="384561"/>
          </a:xfrm>
          <a:prstGeom prst="ellipse">
            <a:avLst/>
          </a:prstGeom>
          <a:solidFill>
            <a:srgbClr val="FF6600">
              <a:alpha val="50000"/>
            </a:srgbClr>
          </a:solid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8" name="Immagine 27">
            <a:extLst>
              <a:ext uri="{FF2B5EF4-FFF2-40B4-BE49-F238E27FC236}">
                <a16:creationId xmlns:a16="http://schemas.microsoft.com/office/drawing/2014/main" id="{DB283D72-1887-4D14-910F-F5A9760A433C}"/>
              </a:ext>
            </a:extLst>
          </p:cNvPr>
          <p:cNvPicPr>
            <a:picLocks noChangeAspect="1"/>
          </p:cNvPicPr>
          <p:nvPr/>
        </p:nvPicPr>
        <p:blipFill>
          <a:blip r:embed="rId4"/>
          <a:stretch>
            <a:fillRect/>
          </a:stretch>
        </p:blipFill>
        <p:spPr>
          <a:xfrm>
            <a:off x="3487424" y="1322350"/>
            <a:ext cx="8363484" cy="1803020"/>
          </a:xfrm>
          <a:prstGeom prst="rect">
            <a:avLst/>
          </a:prstGeom>
        </p:spPr>
      </p:pic>
      <p:sp>
        <p:nvSpPr>
          <p:cNvPr id="29" name="Ovale 28">
            <a:extLst>
              <a:ext uri="{FF2B5EF4-FFF2-40B4-BE49-F238E27FC236}">
                <a16:creationId xmlns:a16="http://schemas.microsoft.com/office/drawing/2014/main" id="{0871C8D5-456A-464B-ACC3-F6894122FDB8}"/>
              </a:ext>
            </a:extLst>
          </p:cNvPr>
          <p:cNvSpPr/>
          <p:nvPr/>
        </p:nvSpPr>
        <p:spPr>
          <a:xfrm>
            <a:off x="10237949" y="4601790"/>
            <a:ext cx="199995" cy="199995"/>
          </a:xfrm>
          <a:prstGeom prst="ellipse">
            <a:avLst/>
          </a:prstGeom>
          <a:solidFill>
            <a:srgbClr val="FF6600">
              <a:alpha val="50000"/>
            </a:srgbClr>
          </a:solid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p>
        </p:txBody>
      </p:sp>
      <p:sp>
        <p:nvSpPr>
          <p:cNvPr id="30" name="Segnaposto contenuto 2">
            <a:extLst>
              <a:ext uri="{FF2B5EF4-FFF2-40B4-BE49-F238E27FC236}">
                <a16:creationId xmlns:a16="http://schemas.microsoft.com/office/drawing/2014/main" id="{EA1EA44C-06D3-4B20-A927-D0B21A6EE76E}"/>
              </a:ext>
            </a:extLst>
          </p:cNvPr>
          <p:cNvSpPr txBox="1">
            <a:spLocks/>
          </p:cNvSpPr>
          <p:nvPr/>
        </p:nvSpPr>
        <p:spPr>
          <a:xfrm>
            <a:off x="10121841" y="3687503"/>
            <a:ext cx="1870817" cy="18663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72" panose="020B0503030000000003" pitchFamily="34" charset="0"/>
                <a:ea typeface="+mn-ea"/>
                <a:cs typeface="72" panose="020B05030300000000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72" panose="020B0503030000000003" pitchFamily="34" charset="0"/>
                <a:ea typeface="+mn-ea"/>
                <a:cs typeface="72" panose="020B05030300000000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72" panose="020B0503030000000003" pitchFamily="34" charset="0"/>
                <a:ea typeface="+mn-ea"/>
                <a:cs typeface="72" panose="020B05030300000000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72" panose="020B0503030000000003" pitchFamily="34" charset="0"/>
                <a:ea typeface="+mn-ea"/>
                <a:cs typeface="72" panose="020B05030300000000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72" panose="020B0503030000000003" pitchFamily="34" charset="0"/>
                <a:ea typeface="+mn-ea"/>
                <a:cs typeface="72" panose="020B05030300000000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32" name="Segnaposto numero diapositiva 31">
            <a:extLst>
              <a:ext uri="{FF2B5EF4-FFF2-40B4-BE49-F238E27FC236}">
                <a16:creationId xmlns:a16="http://schemas.microsoft.com/office/drawing/2014/main" id="{331EA2CD-3787-4EE8-9DEB-3DD8A37417CE}"/>
              </a:ext>
            </a:extLst>
          </p:cNvPr>
          <p:cNvSpPr>
            <a:spLocks noGrp="1"/>
          </p:cNvSpPr>
          <p:nvPr>
            <p:ph type="sldNum" sz="quarter" idx="12"/>
          </p:nvPr>
        </p:nvSpPr>
        <p:spPr/>
        <p:txBody>
          <a:bodyPr/>
          <a:lstStyle/>
          <a:p>
            <a:fld id="{28441E2F-11A6-47B6-81F3-5E4E5189836E}" type="slidenum">
              <a:rPr lang="it-IT" smtClean="0"/>
              <a:pPr/>
              <a:t>8</a:t>
            </a:fld>
            <a:r>
              <a:rPr lang="it-IT"/>
              <a:t>/11</a:t>
            </a:r>
            <a:endParaRPr lang="it-IT" dirty="0"/>
          </a:p>
        </p:txBody>
      </p:sp>
      <p:sp>
        <p:nvSpPr>
          <p:cNvPr id="22" name="CasellaDiTesto 21">
            <a:extLst>
              <a:ext uri="{FF2B5EF4-FFF2-40B4-BE49-F238E27FC236}">
                <a16:creationId xmlns:a16="http://schemas.microsoft.com/office/drawing/2014/main" id="{E6C0EA35-6415-4798-9435-30128A1F8C4E}"/>
              </a:ext>
            </a:extLst>
          </p:cNvPr>
          <p:cNvSpPr txBox="1"/>
          <p:nvPr/>
        </p:nvSpPr>
        <p:spPr>
          <a:xfrm>
            <a:off x="10097491" y="3099348"/>
            <a:ext cx="1753417" cy="215444"/>
          </a:xfrm>
          <a:prstGeom prst="rect">
            <a:avLst/>
          </a:prstGeom>
          <a:noFill/>
        </p:spPr>
        <p:txBody>
          <a:bodyPr wrap="square" rtlCol="0">
            <a:spAutoFit/>
          </a:bodyPr>
          <a:lstStyle/>
          <a:p>
            <a:pPr algn="r"/>
            <a:r>
              <a:rPr lang="en-GB" sz="800" dirty="0">
                <a:latin typeface="72 Light" panose="020B0303030000000003" pitchFamily="34" charset="0"/>
                <a:cs typeface="72 Light" panose="020B0303030000000003" pitchFamily="34" charset="0"/>
              </a:rPr>
              <a:t>Distances are expressed in metres</a:t>
            </a:r>
          </a:p>
        </p:txBody>
      </p:sp>
    </p:spTree>
    <p:extLst>
      <p:ext uri="{BB962C8B-B14F-4D97-AF65-F5344CB8AC3E}">
        <p14:creationId xmlns:p14="http://schemas.microsoft.com/office/powerpoint/2010/main" val="3793619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2F467F-8FF1-4656-B7F2-709DAD7F8724}"/>
              </a:ext>
            </a:extLst>
          </p:cNvPr>
          <p:cNvSpPr>
            <a:spLocks noGrp="1"/>
          </p:cNvSpPr>
          <p:nvPr>
            <p:ph type="title"/>
          </p:nvPr>
        </p:nvSpPr>
        <p:spPr/>
        <p:txBody>
          <a:bodyPr/>
          <a:lstStyle/>
          <a:p>
            <a:r>
              <a:rPr lang="it-IT" dirty="0"/>
              <a:t>Analysis</a:t>
            </a:r>
          </a:p>
        </p:txBody>
      </p:sp>
      <p:sp>
        <p:nvSpPr>
          <p:cNvPr id="3" name="Segnaposto contenuto 2">
            <a:extLst>
              <a:ext uri="{FF2B5EF4-FFF2-40B4-BE49-F238E27FC236}">
                <a16:creationId xmlns:a16="http://schemas.microsoft.com/office/drawing/2014/main" id="{D1516BF3-366D-4CF6-901F-263D2B96802F}"/>
              </a:ext>
            </a:extLst>
          </p:cNvPr>
          <p:cNvSpPr>
            <a:spLocks noGrp="1"/>
          </p:cNvSpPr>
          <p:nvPr>
            <p:ph idx="1"/>
          </p:nvPr>
        </p:nvSpPr>
        <p:spPr>
          <a:xfrm>
            <a:off x="771698" y="1276382"/>
            <a:ext cx="7772400" cy="1840891"/>
          </a:xfrm>
        </p:spPr>
        <p:txBody>
          <a:bodyPr>
            <a:noAutofit/>
          </a:bodyPr>
          <a:lstStyle/>
          <a:p>
            <a:pPr>
              <a:lnSpc>
                <a:spcPct val="110000"/>
              </a:lnSpc>
              <a:spcBef>
                <a:spcPts val="600"/>
              </a:spcBef>
              <a:spcAft>
                <a:spcPts val="600"/>
              </a:spcAft>
            </a:pPr>
            <a:r>
              <a:rPr lang="en-US" sz="1600" dirty="0"/>
              <a:t>Looking at both identified areas, </a:t>
            </a:r>
            <a:r>
              <a:rPr lang="en-US" sz="1600" b="1" dirty="0"/>
              <a:t>Centrum Oost</a:t>
            </a:r>
            <a:r>
              <a:rPr lang="en-US" sz="1600" dirty="0"/>
              <a:t> seems to have a lower Italian restaurants density, especially south-west from </a:t>
            </a:r>
            <a:r>
              <a:rPr lang="en-US" sz="1600" dirty="0" err="1"/>
              <a:t>Prins-Hendrikkade</a:t>
            </a:r>
            <a:r>
              <a:rPr lang="en-US" sz="1600" dirty="0"/>
              <a:t>.</a:t>
            </a:r>
          </a:p>
          <a:p>
            <a:pPr>
              <a:lnSpc>
                <a:spcPct val="110000"/>
              </a:lnSpc>
              <a:spcBef>
                <a:spcPts val="600"/>
              </a:spcBef>
              <a:spcAft>
                <a:spcPts val="600"/>
              </a:spcAft>
            </a:pPr>
            <a:r>
              <a:rPr lang="en-US" sz="1600" dirty="0"/>
              <a:t>A </a:t>
            </a:r>
            <a:r>
              <a:rPr lang="en-US" sz="1600" b="1" dirty="0"/>
              <a:t>new and more narrow region </a:t>
            </a:r>
            <a:r>
              <a:rPr lang="en-US" sz="1600" dirty="0"/>
              <a:t>of interest, delimited by </a:t>
            </a:r>
            <a:r>
              <a:rPr lang="en-US" sz="1600" dirty="0" err="1"/>
              <a:t>Prins-Hendrikkade</a:t>
            </a:r>
            <a:r>
              <a:rPr lang="en-US" sz="1600" dirty="0"/>
              <a:t>, Dam Square and the Amstel river has then been defined. Almost in the middle of this area there's another quite famous square of Amsterdam, called </a:t>
            </a:r>
            <a:r>
              <a:rPr lang="en-US" sz="1600" b="1" dirty="0" err="1"/>
              <a:t>Nieuwmarkt</a:t>
            </a:r>
            <a:r>
              <a:rPr lang="en-US" sz="1600" dirty="0"/>
              <a:t>, whose coordinates has been used to define the center for this new area.</a:t>
            </a:r>
            <a:endParaRPr lang="it-IT" sz="1600" dirty="0"/>
          </a:p>
        </p:txBody>
      </p:sp>
      <p:grpSp>
        <p:nvGrpSpPr>
          <p:cNvPr id="9" name="Gruppo 8">
            <a:extLst>
              <a:ext uri="{FF2B5EF4-FFF2-40B4-BE49-F238E27FC236}">
                <a16:creationId xmlns:a16="http://schemas.microsoft.com/office/drawing/2014/main" id="{A22DD775-E948-480F-8856-969F38054F6A}"/>
              </a:ext>
            </a:extLst>
          </p:cNvPr>
          <p:cNvGrpSpPr/>
          <p:nvPr/>
        </p:nvGrpSpPr>
        <p:grpSpPr>
          <a:xfrm>
            <a:off x="2514314" y="3256699"/>
            <a:ext cx="3548435" cy="3284428"/>
            <a:chOff x="5868594" y="2748442"/>
            <a:chExt cx="4095153" cy="3790470"/>
          </a:xfrm>
        </p:grpSpPr>
        <p:pic>
          <p:nvPicPr>
            <p:cNvPr id="5" name="Immagine 4">
              <a:extLst>
                <a:ext uri="{FF2B5EF4-FFF2-40B4-BE49-F238E27FC236}">
                  <a16:creationId xmlns:a16="http://schemas.microsoft.com/office/drawing/2014/main" id="{23E14489-349C-4BEB-8EE3-C586684EC16C}"/>
                </a:ext>
              </a:extLst>
            </p:cNvPr>
            <p:cNvPicPr>
              <a:picLocks noChangeAspect="1"/>
            </p:cNvPicPr>
            <p:nvPr/>
          </p:nvPicPr>
          <p:blipFill>
            <a:blip r:embed="rId2"/>
            <a:stretch>
              <a:fillRect/>
            </a:stretch>
          </p:blipFill>
          <p:spPr>
            <a:xfrm>
              <a:off x="5868594" y="2748442"/>
              <a:ext cx="4095153" cy="3790470"/>
            </a:xfrm>
            <a:prstGeom prst="rect">
              <a:avLst/>
            </a:prstGeom>
          </p:spPr>
        </p:pic>
        <p:pic>
          <p:nvPicPr>
            <p:cNvPr id="8" name="Elemento grafico 7" descr="Pennarello">
              <a:extLst>
                <a:ext uri="{FF2B5EF4-FFF2-40B4-BE49-F238E27FC236}">
                  <a16:creationId xmlns:a16="http://schemas.microsoft.com/office/drawing/2014/main" id="{4241370F-6751-49BF-8391-8AC779BEA0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7169" y="3959225"/>
              <a:ext cx="457200" cy="457200"/>
            </a:xfrm>
            <a:prstGeom prst="rect">
              <a:avLst/>
            </a:prstGeom>
          </p:spPr>
        </p:pic>
      </p:grpSp>
      <p:sp>
        <p:nvSpPr>
          <p:cNvPr id="10" name="Rettangolo 9">
            <a:extLst>
              <a:ext uri="{FF2B5EF4-FFF2-40B4-BE49-F238E27FC236}">
                <a16:creationId xmlns:a16="http://schemas.microsoft.com/office/drawing/2014/main" id="{B8BD1761-C58D-48CF-94CC-E27851218205}"/>
              </a:ext>
            </a:extLst>
          </p:cNvPr>
          <p:cNvSpPr/>
          <p:nvPr/>
        </p:nvSpPr>
        <p:spPr>
          <a:xfrm>
            <a:off x="6706700" y="4237193"/>
            <a:ext cx="4647100" cy="1323439"/>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1600" b="0" i="0" dirty="0">
                <a:effectLst/>
                <a:latin typeface="72" panose="020B0503030000000003" pitchFamily="34" charset="0"/>
                <a:cs typeface="72" panose="020B0503030000000003" pitchFamily="34" charset="0"/>
              </a:rPr>
              <a:t>Found areas were filtered to only take into account </a:t>
            </a:r>
            <a:r>
              <a:rPr lang="en-US" sz="1600" b="1" i="0" dirty="0">
                <a:effectLst/>
                <a:latin typeface="72" panose="020B0503030000000003" pitchFamily="34" charset="0"/>
                <a:cs typeface="72" panose="020B0503030000000003" pitchFamily="34" charset="0"/>
              </a:rPr>
              <a:t>locations </a:t>
            </a:r>
            <a:r>
              <a:rPr lang="en-US" sz="1600" i="0" dirty="0">
                <a:effectLst/>
                <a:latin typeface="72" panose="020B0503030000000003" pitchFamily="34" charset="0"/>
                <a:cs typeface="72" panose="020B0503030000000003" pitchFamily="34" charset="0"/>
              </a:rPr>
              <a:t>with</a:t>
            </a:r>
            <a:r>
              <a:rPr lang="en-US" sz="1600" b="1" i="0" dirty="0">
                <a:effectLst/>
                <a:latin typeface="72" panose="020B0503030000000003" pitchFamily="34" charset="0"/>
                <a:cs typeface="72" panose="020B0503030000000003" pitchFamily="34" charset="0"/>
              </a:rPr>
              <a:t> </a:t>
            </a:r>
            <a:r>
              <a:rPr lang="en-US" sz="1600" i="0" dirty="0">
                <a:effectLst/>
                <a:latin typeface="72" panose="020B0503030000000003" pitchFamily="34" charset="0"/>
                <a:cs typeface="72" panose="020B0503030000000003" pitchFamily="34" charset="0"/>
              </a:rPr>
              <a:t>no more than </a:t>
            </a:r>
            <a:r>
              <a:rPr lang="en-US" sz="1600" b="1" i="0" dirty="0">
                <a:effectLst/>
                <a:latin typeface="72" panose="020B0503030000000003" pitchFamily="34" charset="0"/>
                <a:cs typeface="72" panose="020B0503030000000003" pitchFamily="34" charset="0"/>
              </a:rPr>
              <a:t>two restaurants </a:t>
            </a:r>
            <a:r>
              <a:rPr lang="en-US" sz="1600" i="0" dirty="0">
                <a:effectLst/>
                <a:latin typeface="72" panose="020B0503030000000003" pitchFamily="34" charset="0"/>
                <a:cs typeface="72" panose="020B0503030000000003" pitchFamily="34" charset="0"/>
              </a:rPr>
              <a:t>in radius of 200 meters</a:t>
            </a:r>
            <a:r>
              <a:rPr lang="en-US" sz="1600" b="0" i="0" dirty="0">
                <a:effectLst/>
                <a:latin typeface="72" panose="020B0503030000000003" pitchFamily="34" charset="0"/>
                <a:cs typeface="72" panose="020B0503030000000003" pitchFamily="34" charset="0"/>
              </a:rPr>
              <a:t>, and </a:t>
            </a:r>
            <a:r>
              <a:rPr lang="en-US" sz="1600" b="1" i="0" dirty="0">
                <a:effectLst/>
                <a:latin typeface="72" panose="020B0503030000000003" pitchFamily="34" charset="0"/>
                <a:cs typeface="72" panose="020B0503030000000003" pitchFamily="34" charset="0"/>
              </a:rPr>
              <a:t>at least two venues </a:t>
            </a:r>
            <a:r>
              <a:rPr lang="en-US" sz="1600" i="0" dirty="0">
                <a:effectLst/>
                <a:latin typeface="72" panose="020B0503030000000003" pitchFamily="34" charset="0"/>
                <a:cs typeface="72" panose="020B0503030000000003" pitchFamily="34" charset="0"/>
              </a:rPr>
              <a:t>among </a:t>
            </a:r>
            <a:r>
              <a:rPr lang="en-US" sz="1600" b="1" i="0" dirty="0">
                <a:effectLst/>
                <a:latin typeface="72" panose="020B0503030000000003" pitchFamily="34" charset="0"/>
                <a:cs typeface="72" panose="020B0503030000000003" pitchFamily="34" charset="0"/>
              </a:rPr>
              <a:t>Parks</a:t>
            </a:r>
            <a:r>
              <a:rPr lang="en-US" sz="1600" i="0" dirty="0">
                <a:effectLst/>
                <a:latin typeface="72" panose="020B0503030000000003" pitchFamily="34" charset="0"/>
                <a:cs typeface="72" panose="020B0503030000000003" pitchFamily="34" charset="0"/>
              </a:rPr>
              <a:t>, </a:t>
            </a:r>
            <a:r>
              <a:rPr lang="en-US" sz="1600" b="1" i="0" dirty="0">
                <a:effectLst/>
                <a:latin typeface="72" panose="020B0503030000000003" pitchFamily="34" charset="0"/>
                <a:cs typeface="72" panose="020B0503030000000003" pitchFamily="34" charset="0"/>
              </a:rPr>
              <a:t>Universities</a:t>
            </a:r>
            <a:r>
              <a:rPr lang="en-US" sz="1600" i="0" dirty="0">
                <a:effectLst/>
                <a:latin typeface="72" panose="020B0503030000000003" pitchFamily="34" charset="0"/>
                <a:cs typeface="72" panose="020B0503030000000003" pitchFamily="34" charset="0"/>
              </a:rPr>
              <a:t> and </a:t>
            </a:r>
            <a:r>
              <a:rPr lang="en-US" sz="1600" b="1" i="0" dirty="0">
                <a:effectLst/>
                <a:latin typeface="72" panose="020B0503030000000003" pitchFamily="34" charset="0"/>
                <a:cs typeface="72" panose="020B0503030000000003" pitchFamily="34" charset="0"/>
              </a:rPr>
              <a:t>offices</a:t>
            </a:r>
            <a:r>
              <a:rPr lang="en-US" sz="1600" i="0" dirty="0">
                <a:effectLst/>
                <a:latin typeface="72" panose="020B0503030000000003" pitchFamily="34" charset="0"/>
                <a:cs typeface="72" panose="020B0503030000000003" pitchFamily="34" charset="0"/>
              </a:rPr>
              <a:t> in radius of 200 meters</a:t>
            </a:r>
            <a:r>
              <a:rPr lang="en-US" sz="1600" b="0" i="0" dirty="0">
                <a:effectLst/>
                <a:latin typeface="72" panose="020B0503030000000003" pitchFamily="34" charset="0"/>
                <a:cs typeface="72" panose="020B0503030000000003" pitchFamily="34" charset="0"/>
              </a:rPr>
              <a:t>.</a:t>
            </a:r>
          </a:p>
        </p:txBody>
      </p:sp>
      <p:sp>
        <p:nvSpPr>
          <p:cNvPr id="12" name="Segnaposto numero diapositiva 11">
            <a:extLst>
              <a:ext uri="{FF2B5EF4-FFF2-40B4-BE49-F238E27FC236}">
                <a16:creationId xmlns:a16="http://schemas.microsoft.com/office/drawing/2014/main" id="{978890DA-B381-4C14-811F-0EC1680C2ED6}"/>
              </a:ext>
            </a:extLst>
          </p:cNvPr>
          <p:cNvSpPr>
            <a:spLocks noGrp="1"/>
          </p:cNvSpPr>
          <p:nvPr>
            <p:ph type="sldNum" sz="quarter" idx="12"/>
          </p:nvPr>
        </p:nvSpPr>
        <p:spPr/>
        <p:txBody>
          <a:bodyPr/>
          <a:lstStyle/>
          <a:p>
            <a:fld id="{28441E2F-11A6-47B6-81F3-5E4E5189836E}" type="slidenum">
              <a:rPr lang="it-IT" smtClean="0"/>
              <a:pPr/>
              <a:t>9</a:t>
            </a:fld>
            <a:r>
              <a:rPr lang="it-IT"/>
              <a:t>/11</a:t>
            </a:r>
            <a:endParaRPr lang="it-IT" dirty="0"/>
          </a:p>
        </p:txBody>
      </p:sp>
      <p:pic>
        <p:nvPicPr>
          <p:cNvPr id="1026" name="Picture 2" descr="Image for post">
            <a:extLst>
              <a:ext uri="{FF2B5EF4-FFF2-40B4-BE49-F238E27FC236}">
                <a16:creationId xmlns:a16="http://schemas.microsoft.com/office/drawing/2014/main" id="{3D2BDDC9-E07E-4C5C-ABF8-4876F96CAF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044" t="3030" r="14648" b="3273"/>
          <a:stretch/>
        </p:blipFill>
        <p:spPr bwMode="auto">
          <a:xfrm>
            <a:off x="8828116" y="1136954"/>
            <a:ext cx="2707681" cy="2119745"/>
          </a:xfrm>
          <a:prstGeom prst="rect">
            <a:avLst/>
          </a:prstGeom>
          <a:noFill/>
          <a:extLst>
            <a:ext uri="{909E8E84-426E-40DD-AFC4-6F175D3DCCD1}">
              <a14:hiddenFill xmlns:a14="http://schemas.microsoft.com/office/drawing/2010/main">
                <a:solidFill>
                  <a:srgbClr val="FFFFFF"/>
                </a:solidFill>
              </a14:hiddenFill>
            </a:ext>
          </a:extLst>
        </p:spPr>
      </p:pic>
      <p:sp>
        <p:nvSpPr>
          <p:cNvPr id="4" name="Ovale 3">
            <a:extLst>
              <a:ext uri="{FF2B5EF4-FFF2-40B4-BE49-F238E27FC236}">
                <a16:creationId xmlns:a16="http://schemas.microsoft.com/office/drawing/2014/main" id="{6F16EC78-3068-442B-9DAB-D5668F693B14}"/>
              </a:ext>
            </a:extLst>
          </p:cNvPr>
          <p:cNvSpPr/>
          <p:nvPr/>
        </p:nvSpPr>
        <p:spPr>
          <a:xfrm>
            <a:off x="10351294" y="1819274"/>
            <a:ext cx="392906" cy="166688"/>
          </a:xfrm>
          <a:prstGeom prst="ellipse">
            <a:avLst/>
          </a:prstGeom>
          <a:solidFill>
            <a:srgbClr val="FF0000">
              <a:alpha val="5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76008022"/>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3892C01865E79443AB733EB8E1977C04" ma:contentTypeVersion="12" ma:contentTypeDescription="Creare un nuovo documento." ma:contentTypeScope="" ma:versionID="760e573a627f49291680244f14923be2">
  <xsd:schema xmlns:xsd="http://www.w3.org/2001/XMLSchema" xmlns:xs="http://www.w3.org/2001/XMLSchema" xmlns:p="http://schemas.microsoft.com/office/2006/metadata/properties" xmlns:ns3="47f38640-748b-441c-8b0d-7144d733d5bf" xmlns:ns4="5e13b7e6-8817-4b5a-adec-cfb0e70cb539" targetNamespace="http://schemas.microsoft.com/office/2006/metadata/properties" ma:root="true" ma:fieldsID="84ec0d9497bf968ee95f3c3cf74b92be" ns3:_="" ns4:_="">
    <xsd:import namespace="47f38640-748b-441c-8b0d-7144d733d5bf"/>
    <xsd:import namespace="5e13b7e6-8817-4b5a-adec-cfb0e70cb53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f38640-748b-441c-8b0d-7144d733d5bf"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SharingHintHash" ma:index="10" nillable="true" ma:displayName="Hash suggerimento condivisione"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e13b7e6-8817-4b5a-adec-cfb0e70cb53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516B6F-EB44-48FB-8CFE-DCAE7C81FF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f38640-748b-441c-8b0d-7144d733d5bf"/>
    <ds:schemaRef ds:uri="5e13b7e6-8817-4b5a-adec-cfb0e70cb5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319EEFD-BD6D-463A-B562-D320444CFCF4}">
  <ds:schemaRefs>
    <ds:schemaRef ds:uri="http://purl.org/dc/dcmitype/"/>
    <ds:schemaRef ds:uri="http://schemas.microsoft.com/office/infopath/2007/PartnerControls"/>
    <ds:schemaRef ds:uri="47f38640-748b-441c-8b0d-7144d733d5bf"/>
    <ds:schemaRef ds:uri="http://purl.org/dc/elements/1.1/"/>
    <ds:schemaRef ds:uri="http://schemas.microsoft.com/office/2006/documentManagement/types"/>
    <ds:schemaRef ds:uri="http://purl.org/dc/terms/"/>
    <ds:schemaRef ds:uri="http://schemas.openxmlformats.org/package/2006/metadata/core-properties"/>
    <ds:schemaRef ds:uri="5e13b7e6-8817-4b5a-adec-cfb0e70cb539"/>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B21D7F3-3582-49B9-8ECF-1C12E5DE49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62</TotalTime>
  <Words>1219</Words>
  <Application>Microsoft Office PowerPoint</Application>
  <PresentationFormat>Widescreen</PresentationFormat>
  <Paragraphs>85</Paragraphs>
  <Slides>11</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11</vt:i4>
      </vt:variant>
    </vt:vector>
  </HeadingPairs>
  <TitlesOfParts>
    <vt:vector size="18" baseType="lpstr">
      <vt:lpstr>72</vt:lpstr>
      <vt:lpstr>72 Condensed</vt:lpstr>
      <vt:lpstr>72 Light</vt:lpstr>
      <vt:lpstr>Arial</vt:lpstr>
      <vt:lpstr>Calibri</vt:lpstr>
      <vt:lpstr>Calibri Light</vt:lpstr>
      <vt:lpstr>Tema di Office</vt:lpstr>
      <vt:lpstr>  Italian take away in the heart of Amsterdam </vt:lpstr>
      <vt:lpstr>Outline</vt:lpstr>
      <vt:lpstr>Business Problem: background and description</vt:lpstr>
      <vt:lpstr>Data acquisition</vt:lpstr>
      <vt:lpstr>Data cleaning</vt:lpstr>
      <vt:lpstr>Foursquare API</vt:lpstr>
      <vt:lpstr>Methodology</vt:lpstr>
      <vt:lpstr>Analysis</vt:lpstr>
      <vt:lpstr>Analysis</vt:lpstr>
      <vt:lpstr>Results</vt:lpstr>
      <vt:lpstr>Conclusions and future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Italian take away in the heart of Amsterdam </dc:title>
  <dc:creator>FUSI CARLOTTA</dc:creator>
  <cp:lastModifiedBy>FUSI CARLOTTA</cp:lastModifiedBy>
  <cp:revision>1</cp:revision>
  <dcterms:created xsi:type="dcterms:W3CDTF">2020-07-29T16:07:33Z</dcterms:created>
  <dcterms:modified xsi:type="dcterms:W3CDTF">2020-07-30T08:44:31Z</dcterms:modified>
</cp:coreProperties>
</file>